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3" r:id="rId6"/>
    <p:sldId id="261" r:id="rId7"/>
    <p:sldId id="276" r:id="rId8"/>
    <p:sldId id="275" r:id="rId9"/>
    <p:sldId id="277" r:id="rId10"/>
    <p:sldId id="260" r:id="rId11"/>
    <p:sldId id="262" r:id="rId12"/>
    <p:sldId id="263" r:id="rId13"/>
    <p:sldId id="264" r:id="rId14"/>
    <p:sldId id="265" r:id="rId15"/>
    <p:sldId id="266" r:id="rId16"/>
    <p:sldId id="267" r:id="rId17"/>
    <p:sldId id="268" r:id="rId18"/>
    <p:sldId id="269" r:id="rId19"/>
    <p:sldId id="270" r:id="rId20"/>
    <p:sldId id="271" r:id="rId21"/>
    <p:sldId id="278" r:id="rId22"/>
    <p:sldId id="272" r:id="rId2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8CB643-49D3-4BF3-9798-F632AB034FC2}" type="doc">
      <dgm:prSet loTypeId="urn:microsoft.com/office/officeart/2008/layout/HorizontalMultiLevelHierarchy" loCatId="hierarchy" qsTypeId="urn:microsoft.com/office/officeart/2005/8/quickstyle/3d2#1" qsCatId="3D" csTypeId="urn:microsoft.com/office/officeart/2005/8/colors/colorful3" csCatId="colorful" phldr="1"/>
      <dgm:spPr/>
      <dgm:t>
        <a:bodyPr/>
        <a:lstStyle/>
        <a:p>
          <a:endParaRPr lang="tr-TR"/>
        </a:p>
      </dgm:t>
    </dgm:pt>
    <dgm:pt modelId="{63DCDE02-B734-4456-BDE8-F10BA87109D1}">
      <dgm:prSet phldrT="[Metin]" custT="1"/>
      <dgm:spPr/>
      <dgm:t>
        <a:bodyPr/>
        <a:lstStyle/>
        <a:p>
          <a:r>
            <a:rPr lang="tr-TR" sz="2800" b="1" dirty="0" smtClean="0">
              <a:latin typeface="Advent Pro" panose="02000506040000020004" pitchFamily="2" charset="0"/>
            </a:rPr>
            <a:t>5. Sınıflarda</a:t>
          </a:r>
          <a:endParaRPr lang="tr-TR" sz="2800" b="1" dirty="0">
            <a:latin typeface="Advent Pro" panose="02000506040000020004" pitchFamily="2" charset="0"/>
          </a:endParaRPr>
        </a:p>
      </dgm:t>
    </dgm:pt>
    <dgm:pt modelId="{13F77436-7DD4-4C69-BABB-A8B4E65DFC84}" type="parTrans" cxnId="{FEA9CABC-EEB0-443C-A459-A7C798255909}">
      <dgm:prSet/>
      <dgm:spPr/>
      <dgm:t>
        <a:bodyPr/>
        <a:lstStyle/>
        <a:p>
          <a:endParaRPr lang="tr-TR"/>
        </a:p>
      </dgm:t>
    </dgm:pt>
    <dgm:pt modelId="{B9AFFB6F-7BDC-4E35-94AA-F55F4301FCAA}" type="sibTrans" cxnId="{FEA9CABC-EEB0-443C-A459-A7C798255909}">
      <dgm:prSet/>
      <dgm:spPr/>
      <dgm:t>
        <a:bodyPr/>
        <a:lstStyle/>
        <a:p>
          <a:endParaRPr lang="tr-TR"/>
        </a:p>
      </dgm:t>
    </dgm:pt>
    <dgm:pt modelId="{536BADD9-79D7-4919-8A26-F430653A8FFD}">
      <dgm:prSet phldrT="[Metin]" custT="1"/>
      <dgm:spPr/>
      <dgm:t>
        <a:bodyPr/>
        <a:lstStyle/>
        <a:p>
          <a:r>
            <a:rPr lang="tr-TR" sz="2200" b="1" dirty="0" smtClean="0">
              <a:solidFill>
                <a:srgbClr val="7030A0"/>
              </a:solidFill>
              <a:latin typeface="Advent Pro" panose="02000506040000020004" pitchFamily="2" charset="0"/>
            </a:rPr>
            <a:t>5 Saat Matematik</a:t>
          </a:r>
          <a:endParaRPr lang="tr-TR" sz="2200" b="1" dirty="0">
            <a:solidFill>
              <a:srgbClr val="7030A0"/>
            </a:solidFill>
            <a:latin typeface="Advent Pro" panose="02000506040000020004" pitchFamily="2" charset="0"/>
          </a:endParaRPr>
        </a:p>
      </dgm:t>
    </dgm:pt>
    <dgm:pt modelId="{495A53EA-4717-4104-BD1D-F2D0E8C8AA42}" type="parTrans" cxnId="{4B49352B-CAFB-427E-B2E1-45B602B26345}">
      <dgm:prSet/>
      <dgm:spPr/>
      <dgm:t>
        <a:bodyPr/>
        <a:lstStyle/>
        <a:p>
          <a:endParaRPr lang="tr-TR"/>
        </a:p>
      </dgm:t>
    </dgm:pt>
    <dgm:pt modelId="{BD167023-5034-40FE-9A23-49CEC05535FA}" type="sibTrans" cxnId="{4B49352B-CAFB-427E-B2E1-45B602B26345}">
      <dgm:prSet/>
      <dgm:spPr/>
      <dgm:t>
        <a:bodyPr/>
        <a:lstStyle/>
        <a:p>
          <a:endParaRPr lang="tr-TR"/>
        </a:p>
      </dgm:t>
    </dgm:pt>
    <dgm:pt modelId="{BF587ACD-6657-4B9D-8260-EA44133E523C}">
      <dgm:prSet phldrT="[Metin]" custT="1"/>
      <dgm:spPr/>
      <dgm:t>
        <a:bodyPr/>
        <a:lstStyle/>
        <a:p>
          <a:r>
            <a:rPr lang="tr-TR" sz="2200" b="1" dirty="0" smtClean="0">
              <a:solidFill>
                <a:srgbClr val="7030A0"/>
              </a:solidFill>
              <a:latin typeface="Advent Pro" panose="02000506040000020004" pitchFamily="2" charset="0"/>
            </a:rPr>
            <a:t>4 Saat Fen Bilimleri</a:t>
          </a:r>
          <a:endParaRPr lang="tr-TR" sz="2200" b="1" dirty="0">
            <a:solidFill>
              <a:srgbClr val="7030A0"/>
            </a:solidFill>
            <a:latin typeface="Advent Pro" panose="02000506040000020004" pitchFamily="2" charset="0"/>
          </a:endParaRPr>
        </a:p>
      </dgm:t>
    </dgm:pt>
    <dgm:pt modelId="{04EDB161-62C5-4AF7-8692-750C0A30D0D6}" type="parTrans" cxnId="{47A75225-97B0-4043-BFCD-6BCB32C5BF4F}">
      <dgm:prSet/>
      <dgm:spPr/>
      <dgm:t>
        <a:bodyPr/>
        <a:lstStyle/>
        <a:p>
          <a:endParaRPr lang="tr-TR"/>
        </a:p>
      </dgm:t>
    </dgm:pt>
    <dgm:pt modelId="{D342E7E9-F482-4C08-85AE-F4E4622165EB}" type="sibTrans" cxnId="{47A75225-97B0-4043-BFCD-6BCB32C5BF4F}">
      <dgm:prSet/>
      <dgm:spPr/>
      <dgm:t>
        <a:bodyPr/>
        <a:lstStyle/>
        <a:p>
          <a:endParaRPr lang="tr-TR"/>
        </a:p>
      </dgm:t>
    </dgm:pt>
    <dgm:pt modelId="{CE97ABD8-7C73-4EAF-ACB9-4A15AD32B2CC}">
      <dgm:prSet phldrT="[Metin]" custT="1"/>
      <dgm:spPr/>
      <dgm:t>
        <a:bodyPr/>
        <a:lstStyle/>
        <a:p>
          <a:r>
            <a:rPr lang="tr-TR" sz="2200" b="1" dirty="0" smtClean="0">
              <a:solidFill>
                <a:srgbClr val="7030A0"/>
              </a:solidFill>
              <a:latin typeface="Advent Pro" panose="02000506040000020004" pitchFamily="2" charset="0"/>
            </a:rPr>
            <a:t>6 Saat Türkçe</a:t>
          </a:r>
          <a:endParaRPr lang="tr-TR" sz="2200" b="1" dirty="0">
            <a:solidFill>
              <a:srgbClr val="7030A0"/>
            </a:solidFill>
            <a:latin typeface="Advent Pro" panose="02000506040000020004" pitchFamily="2" charset="0"/>
          </a:endParaRPr>
        </a:p>
      </dgm:t>
    </dgm:pt>
    <dgm:pt modelId="{15DD52BB-7F68-4C8A-AED6-3F705033DF1C}" type="parTrans" cxnId="{A319FF78-C38D-41BB-9549-D49FBAA66183}">
      <dgm:prSet/>
      <dgm:spPr/>
      <dgm:t>
        <a:bodyPr/>
        <a:lstStyle/>
        <a:p>
          <a:endParaRPr lang="tr-TR"/>
        </a:p>
      </dgm:t>
    </dgm:pt>
    <dgm:pt modelId="{D08DEBD8-714F-471A-BF0A-43CA1742E5D0}" type="sibTrans" cxnId="{A319FF78-C38D-41BB-9549-D49FBAA66183}">
      <dgm:prSet/>
      <dgm:spPr/>
      <dgm:t>
        <a:bodyPr/>
        <a:lstStyle/>
        <a:p>
          <a:endParaRPr lang="tr-TR"/>
        </a:p>
      </dgm:t>
    </dgm:pt>
    <dgm:pt modelId="{726E11BB-7230-4F7E-AC26-A6D5C3EC323F}">
      <dgm:prSet custT="1"/>
      <dgm:spPr/>
      <dgm:t>
        <a:bodyPr/>
        <a:lstStyle/>
        <a:p>
          <a:r>
            <a:rPr lang="tr-TR" sz="2200" b="1" dirty="0" smtClean="0">
              <a:solidFill>
                <a:srgbClr val="7030A0"/>
              </a:solidFill>
              <a:latin typeface="Advent Pro" panose="02000506040000020004" pitchFamily="2" charset="0"/>
            </a:rPr>
            <a:t>3 Saat Sosyal Bilgiler</a:t>
          </a:r>
          <a:endParaRPr lang="tr-TR" sz="2200" b="1" dirty="0">
            <a:solidFill>
              <a:srgbClr val="7030A0"/>
            </a:solidFill>
            <a:latin typeface="Advent Pro" panose="02000506040000020004" pitchFamily="2" charset="0"/>
          </a:endParaRPr>
        </a:p>
      </dgm:t>
    </dgm:pt>
    <dgm:pt modelId="{D5E8F572-8601-4A58-8AAD-05D7C4752EE9}" type="parTrans" cxnId="{501D8A91-5B82-4D2B-A94D-3648C540FA82}">
      <dgm:prSet/>
      <dgm:spPr/>
      <dgm:t>
        <a:bodyPr/>
        <a:lstStyle/>
        <a:p>
          <a:endParaRPr lang="tr-TR"/>
        </a:p>
      </dgm:t>
    </dgm:pt>
    <dgm:pt modelId="{77708A1A-E673-4D97-8DBD-F6C99CB8D1A8}" type="sibTrans" cxnId="{501D8A91-5B82-4D2B-A94D-3648C540FA82}">
      <dgm:prSet/>
      <dgm:spPr/>
      <dgm:t>
        <a:bodyPr/>
        <a:lstStyle/>
        <a:p>
          <a:endParaRPr lang="tr-TR"/>
        </a:p>
      </dgm:t>
    </dgm:pt>
    <dgm:pt modelId="{01B19EAA-D25C-46D3-A465-8836D850404F}" type="pres">
      <dgm:prSet presAssocID="{198CB643-49D3-4BF3-9798-F632AB034FC2}" presName="Name0" presStyleCnt="0">
        <dgm:presLayoutVars>
          <dgm:chPref val="1"/>
          <dgm:dir/>
          <dgm:animOne val="branch"/>
          <dgm:animLvl val="lvl"/>
          <dgm:resizeHandles val="exact"/>
        </dgm:presLayoutVars>
      </dgm:prSet>
      <dgm:spPr/>
      <dgm:t>
        <a:bodyPr/>
        <a:lstStyle/>
        <a:p>
          <a:endParaRPr lang="tr-TR"/>
        </a:p>
      </dgm:t>
    </dgm:pt>
    <dgm:pt modelId="{BE7DE8E4-F23D-4A09-8552-2271A1D4EE1A}" type="pres">
      <dgm:prSet presAssocID="{63DCDE02-B734-4456-BDE8-F10BA87109D1}" presName="root1" presStyleCnt="0"/>
      <dgm:spPr/>
      <dgm:t>
        <a:bodyPr/>
        <a:lstStyle/>
        <a:p>
          <a:endParaRPr lang="tr-TR"/>
        </a:p>
      </dgm:t>
    </dgm:pt>
    <dgm:pt modelId="{1C93746D-97F2-4A22-9E24-BE8F706AE6FF}" type="pres">
      <dgm:prSet presAssocID="{63DCDE02-B734-4456-BDE8-F10BA87109D1}" presName="LevelOneTextNode" presStyleLbl="node0" presStyleIdx="0" presStyleCnt="1" custScaleY="75001">
        <dgm:presLayoutVars>
          <dgm:chPref val="3"/>
        </dgm:presLayoutVars>
      </dgm:prSet>
      <dgm:spPr/>
      <dgm:t>
        <a:bodyPr/>
        <a:lstStyle/>
        <a:p>
          <a:endParaRPr lang="tr-TR"/>
        </a:p>
      </dgm:t>
    </dgm:pt>
    <dgm:pt modelId="{0F2E0958-742C-4922-A4BD-B51D40CD42BF}" type="pres">
      <dgm:prSet presAssocID="{63DCDE02-B734-4456-BDE8-F10BA87109D1}" presName="level2hierChild" presStyleCnt="0"/>
      <dgm:spPr/>
      <dgm:t>
        <a:bodyPr/>
        <a:lstStyle/>
        <a:p>
          <a:endParaRPr lang="tr-TR"/>
        </a:p>
      </dgm:t>
    </dgm:pt>
    <dgm:pt modelId="{751A6D7B-98E9-4E96-AC90-3511619A3164}" type="pres">
      <dgm:prSet presAssocID="{495A53EA-4717-4104-BD1D-F2D0E8C8AA42}" presName="conn2-1" presStyleLbl="parChTrans1D2" presStyleIdx="0" presStyleCnt="4"/>
      <dgm:spPr/>
      <dgm:t>
        <a:bodyPr/>
        <a:lstStyle/>
        <a:p>
          <a:endParaRPr lang="tr-TR"/>
        </a:p>
      </dgm:t>
    </dgm:pt>
    <dgm:pt modelId="{ADB21626-D45D-4A03-BA89-783F265F0B95}" type="pres">
      <dgm:prSet presAssocID="{495A53EA-4717-4104-BD1D-F2D0E8C8AA42}" presName="connTx" presStyleLbl="parChTrans1D2" presStyleIdx="0" presStyleCnt="4"/>
      <dgm:spPr/>
      <dgm:t>
        <a:bodyPr/>
        <a:lstStyle/>
        <a:p>
          <a:endParaRPr lang="tr-TR"/>
        </a:p>
      </dgm:t>
    </dgm:pt>
    <dgm:pt modelId="{2FD192BF-9C88-4485-9DA6-D69C52DC72AD}" type="pres">
      <dgm:prSet presAssocID="{536BADD9-79D7-4919-8A26-F430653A8FFD}" presName="root2" presStyleCnt="0"/>
      <dgm:spPr/>
      <dgm:t>
        <a:bodyPr/>
        <a:lstStyle/>
        <a:p>
          <a:endParaRPr lang="tr-TR"/>
        </a:p>
      </dgm:t>
    </dgm:pt>
    <dgm:pt modelId="{8C24AAC0-47C7-4A3B-82A6-18491CF5C01F}" type="pres">
      <dgm:prSet presAssocID="{536BADD9-79D7-4919-8A26-F430653A8FFD}" presName="LevelTwoTextNode" presStyleLbl="node2" presStyleIdx="0" presStyleCnt="4" custScaleX="108574" custLinFactNeighborX="-753" custLinFactNeighborY="-7644">
        <dgm:presLayoutVars>
          <dgm:chPref val="3"/>
        </dgm:presLayoutVars>
      </dgm:prSet>
      <dgm:spPr/>
      <dgm:t>
        <a:bodyPr/>
        <a:lstStyle/>
        <a:p>
          <a:endParaRPr lang="tr-TR"/>
        </a:p>
      </dgm:t>
    </dgm:pt>
    <dgm:pt modelId="{18E31763-43BB-4D0B-B252-99C8EF7F2F65}" type="pres">
      <dgm:prSet presAssocID="{536BADD9-79D7-4919-8A26-F430653A8FFD}" presName="level3hierChild" presStyleCnt="0"/>
      <dgm:spPr/>
      <dgm:t>
        <a:bodyPr/>
        <a:lstStyle/>
        <a:p>
          <a:endParaRPr lang="tr-TR"/>
        </a:p>
      </dgm:t>
    </dgm:pt>
    <dgm:pt modelId="{5FB03D28-EF7B-47B6-8E0D-665A6217B97A}" type="pres">
      <dgm:prSet presAssocID="{04EDB161-62C5-4AF7-8692-750C0A30D0D6}" presName="conn2-1" presStyleLbl="parChTrans1D2" presStyleIdx="1" presStyleCnt="4"/>
      <dgm:spPr/>
      <dgm:t>
        <a:bodyPr/>
        <a:lstStyle/>
        <a:p>
          <a:endParaRPr lang="tr-TR"/>
        </a:p>
      </dgm:t>
    </dgm:pt>
    <dgm:pt modelId="{348A3E6D-9FD2-4017-9FF9-89DF05D81374}" type="pres">
      <dgm:prSet presAssocID="{04EDB161-62C5-4AF7-8692-750C0A30D0D6}" presName="connTx" presStyleLbl="parChTrans1D2" presStyleIdx="1" presStyleCnt="4"/>
      <dgm:spPr/>
      <dgm:t>
        <a:bodyPr/>
        <a:lstStyle/>
        <a:p>
          <a:endParaRPr lang="tr-TR"/>
        </a:p>
      </dgm:t>
    </dgm:pt>
    <dgm:pt modelId="{26A69F7C-E54A-4A30-BFDF-44C4205ED554}" type="pres">
      <dgm:prSet presAssocID="{BF587ACD-6657-4B9D-8260-EA44133E523C}" presName="root2" presStyleCnt="0"/>
      <dgm:spPr/>
      <dgm:t>
        <a:bodyPr/>
        <a:lstStyle/>
        <a:p>
          <a:endParaRPr lang="tr-TR"/>
        </a:p>
      </dgm:t>
    </dgm:pt>
    <dgm:pt modelId="{BB860CD2-5C3D-4698-81E6-16A1D8635553}" type="pres">
      <dgm:prSet presAssocID="{BF587ACD-6657-4B9D-8260-EA44133E523C}" presName="LevelTwoTextNode" presStyleLbl="node2" presStyleIdx="1" presStyleCnt="4" custScaleX="109492">
        <dgm:presLayoutVars>
          <dgm:chPref val="3"/>
        </dgm:presLayoutVars>
      </dgm:prSet>
      <dgm:spPr/>
      <dgm:t>
        <a:bodyPr/>
        <a:lstStyle/>
        <a:p>
          <a:endParaRPr lang="tr-TR"/>
        </a:p>
      </dgm:t>
    </dgm:pt>
    <dgm:pt modelId="{0284C855-8F74-4B3D-82E4-C477D9BB94F2}" type="pres">
      <dgm:prSet presAssocID="{BF587ACD-6657-4B9D-8260-EA44133E523C}" presName="level3hierChild" presStyleCnt="0"/>
      <dgm:spPr/>
      <dgm:t>
        <a:bodyPr/>
        <a:lstStyle/>
        <a:p>
          <a:endParaRPr lang="tr-TR"/>
        </a:p>
      </dgm:t>
    </dgm:pt>
    <dgm:pt modelId="{48F77EC0-35F0-40E7-975E-863C8D9C7684}" type="pres">
      <dgm:prSet presAssocID="{15DD52BB-7F68-4C8A-AED6-3F705033DF1C}" presName="conn2-1" presStyleLbl="parChTrans1D2" presStyleIdx="2" presStyleCnt="4"/>
      <dgm:spPr/>
      <dgm:t>
        <a:bodyPr/>
        <a:lstStyle/>
        <a:p>
          <a:endParaRPr lang="tr-TR"/>
        </a:p>
      </dgm:t>
    </dgm:pt>
    <dgm:pt modelId="{3CA4490D-04F1-4C09-9A9C-EDDC276181F6}" type="pres">
      <dgm:prSet presAssocID="{15DD52BB-7F68-4C8A-AED6-3F705033DF1C}" presName="connTx" presStyleLbl="parChTrans1D2" presStyleIdx="2" presStyleCnt="4"/>
      <dgm:spPr/>
      <dgm:t>
        <a:bodyPr/>
        <a:lstStyle/>
        <a:p>
          <a:endParaRPr lang="tr-TR"/>
        </a:p>
      </dgm:t>
    </dgm:pt>
    <dgm:pt modelId="{72B7AE49-C07E-40F1-BF30-ADDF780ABEC6}" type="pres">
      <dgm:prSet presAssocID="{CE97ABD8-7C73-4EAF-ACB9-4A15AD32B2CC}" presName="root2" presStyleCnt="0"/>
      <dgm:spPr/>
      <dgm:t>
        <a:bodyPr/>
        <a:lstStyle/>
        <a:p>
          <a:endParaRPr lang="tr-TR"/>
        </a:p>
      </dgm:t>
    </dgm:pt>
    <dgm:pt modelId="{AB59D852-4BF7-4357-A8D0-229B9D758792}" type="pres">
      <dgm:prSet presAssocID="{CE97ABD8-7C73-4EAF-ACB9-4A15AD32B2CC}" presName="LevelTwoTextNode" presStyleLbl="node2" presStyleIdx="2" presStyleCnt="4" custScaleX="108684">
        <dgm:presLayoutVars>
          <dgm:chPref val="3"/>
        </dgm:presLayoutVars>
      </dgm:prSet>
      <dgm:spPr/>
      <dgm:t>
        <a:bodyPr/>
        <a:lstStyle/>
        <a:p>
          <a:endParaRPr lang="tr-TR"/>
        </a:p>
      </dgm:t>
    </dgm:pt>
    <dgm:pt modelId="{97ECB820-496C-456D-BF02-439BE95D206C}" type="pres">
      <dgm:prSet presAssocID="{CE97ABD8-7C73-4EAF-ACB9-4A15AD32B2CC}" presName="level3hierChild" presStyleCnt="0"/>
      <dgm:spPr/>
      <dgm:t>
        <a:bodyPr/>
        <a:lstStyle/>
        <a:p>
          <a:endParaRPr lang="tr-TR"/>
        </a:p>
      </dgm:t>
    </dgm:pt>
    <dgm:pt modelId="{5C7C059B-7E31-4471-8668-E3DAA2D1CBE5}" type="pres">
      <dgm:prSet presAssocID="{D5E8F572-8601-4A58-8AAD-05D7C4752EE9}" presName="conn2-1" presStyleLbl="parChTrans1D2" presStyleIdx="3" presStyleCnt="4"/>
      <dgm:spPr/>
      <dgm:t>
        <a:bodyPr/>
        <a:lstStyle/>
        <a:p>
          <a:endParaRPr lang="tr-TR"/>
        </a:p>
      </dgm:t>
    </dgm:pt>
    <dgm:pt modelId="{15624DE6-DD68-469E-9D4A-C3CEB4EC1287}" type="pres">
      <dgm:prSet presAssocID="{D5E8F572-8601-4A58-8AAD-05D7C4752EE9}" presName="connTx" presStyleLbl="parChTrans1D2" presStyleIdx="3" presStyleCnt="4"/>
      <dgm:spPr/>
      <dgm:t>
        <a:bodyPr/>
        <a:lstStyle/>
        <a:p>
          <a:endParaRPr lang="tr-TR"/>
        </a:p>
      </dgm:t>
    </dgm:pt>
    <dgm:pt modelId="{8A44E1B1-C9B9-4414-A3FB-C35409EE95B6}" type="pres">
      <dgm:prSet presAssocID="{726E11BB-7230-4F7E-AC26-A6D5C3EC323F}" presName="root2" presStyleCnt="0"/>
      <dgm:spPr/>
      <dgm:t>
        <a:bodyPr/>
        <a:lstStyle/>
        <a:p>
          <a:endParaRPr lang="tr-TR"/>
        </a:p>
      </dgm:t>
    </dgm:pt>
    <dgm:pt modelId="{E945114E-C9A0-4D91-911A-A0D499DD0BFF}" type="pres">
      <dgm:prSet presAssocID="{726E11BB-7230-4F7E-AC26-A6D5C3EC323F}" presName="LevelTwoTextNode" presStyleLbl="node2" presStyleIdx="3" presStyleCnt="4" custScaleX="107068">
        <dgm:presLayoutVars>
          <dgm:chPref val="3"/>
        </dgm:presLayoutVars>
      </dgm:prSet>
      <dgm:spPr/>
      <dgm:t>
        <a:bodyPr/>
        <a:lstStyle/>
        <a:p>
          <a:endParaRPr lang="tr-TR"/>
        </a:p>
      </dgm:t>
    </dgm:pt>
    <dgm:pt modelId="{8D6EDF03-C278-4591-9C61-F138099B117B}" type="pres">
      <dgm:prSet presAssocID="{726E11BB-7230-4F7E-AC26-A6D5C3EC323F}" presName="level3hierChild" presStyleCnt="0"/>
      <dgm:spPr/>
      <dgm:t>
        <a:bodyPr/>
        <a:lstStyle/>
        <a:p>
          <a:endParaRPr lang="tr-TR"/>
        </a:p>
      </dgm:t>
    </dgm:pt>
  </dgm:ptLst>
  <dgm:cxnLst>
    <dgm:cxn modelId="{65764EEC-9942-482D-A1B6-AB436A26511F}" type="presOf" srcId="{BF587ACD-6657-4B9D-8260-EA44133E523C}" destId="{BB860CD2-5C3D-4698-81E6-16A1D8635553}" srcOrd="0" destOrd="0" presId="urn:microsoft.com/office/officeart/2008/layout/HorizontalMultiLevelHierarchy"/>
    <dgm:cxn modelId="{D0918494-E096-40D5-A3F8-B729B4EB9222}" type="presOf" srcId="{536BADD9-79D7-4919-8A26-F430653A8FFD}" destId="{8C24AAC0-47C7-4A3B-82A6-18491CF5C01F}" srcOrd="0" destOrd="0" presId="urn:microsoft.com/office/officeart/2008/layout/HorizontalMultiLevelHierarchy"/>
    <dgm:cxn modelId="{D99A7B02-898E-4496-B482-FAF1A5A10B55}" type="presOf" srcId="{D5E8F572-8601-4A58-8AAD-05D7C4752EE9}" destId="{5C7C059B-7E31-4471-8668-E3DAA2D1CBE5}" srcOrd="0" destOrd="0" presId="urn:microsoft.com/office/officeart/2008/layout/HorizontalMultiLevelHierarchy"/>
    <dgm:cxn modelId="{3E9C1610-E29D-4B74-AE2C-D3B8A8F26899}" type="presOf" srcId="{63DCDE02-B734-4456-BDE8-F10BA87109D1}" destId="{1C93746D-97F2-4A22-9E24-BE8F706AE6FF}" srcOrd="0" destOrd="0" presId="urn:microsoft.com/office/officeart/2008/layout/HorizontalMultiLevelHierarchy"/>
    <dgm:cxn modelId="{9B401FC9-148F-47CB-8B62-C7C7F3F9E6F8}" type="presOf" srcId="{495A53EA-4717-4104-BD1D-F2D0E8C8AA42}" destId="{ADB21626-D45D-4A03-BA89-783F265F0B95}" srcOrd="1" destOrd="0" presId="urn:microsoft.com/office/officeart/2008/layout/HorizontalMultiLevelHierarchy"/>
    <dgm:cxn modelId="{4B49352B-CAFB-427E-B2E1-45B602B26345}" srcId="{63DCDE02-B734-4456-BDE8-F10BA87109D1}" destId="{536BADD9-79D7-4919-8A26-F430653A8FFD}" srcOrd="0" destOrd="0" parTransId="{495A53EA-4717-4104-BD1D-F2D0E8C8AA42}" sibTransId="{BD167023-5034-40FE-9A23-49CEC05535FA}"/>
    <dgm:cxn modelId="{47A75225-97B0-4043-BFCD-6BCB32C5BF4F}" srcId="{63DCDE02-B734-4456-BDE8-F10BA87109D1}" destId="{BF587ACD-6657-4B9D-8260-EA44133E523C}" srcOrd="1" destOrd="0" parTransId="{04EDB161-62C5-4AF7-8692-750C0A30D0D6}" sibTransId="{D342E7E9-F482-4C08-85AE-F4E4622165EB}"/>
    <dgm:cxn modelId="{FEA9CABC-EEB0-443C-A459-A7C798255909}" srcId="{198CB643-49D3-4BF3-9798-F632AB034FC2}" destId="{63DCDE02-B734-4456-BDE8-F10BA87109D1}" srcOrd="0" destOrd="0" parTransId="{13F77436-7DD4-4C69-BABB-A8B4E65DFC84}" sibTransId="{B9AFFB6F-7BDC-4E35-94AA-F55F4301FCAA}"/>
    <dgm:cxn modelId="{391B406D-F15C-47FF-84E7-2422AF8AC755}" type="presOf" srcId="{CE97ABD8-7C73-4EAF-ACB9-4A15AD32B2CC}" destId="{AB59D852-4BF7-4357-A8D0-229B9D758792}" srcOrd="0" destOrd="0" presId="urn:microsoft.com/office/officeart/2008/layout/HorizontalMultiLevelHierarchy"/>
    <dgm:cxn modelId="{79C2C1D3-CC08-4DE1-A286-4697430EDF81}" type="presOf" srcId="{726E11BB-7230-4F7E-AC26-A6D5C3EC323F}" destId="{E945114E-C9A0-4D91-911A-A0D499DD0BFF}" srcOrd="0" destOrd="0" presId="urn:microsoft.com/office/officeart/2008/layout/HorizontalMultiLevelHierarchy"/>
    <dgm:cxn modelId="{091E1361-15F1-4524-8C43-7DC39E531A1F}" type="presOf" srcId="{15DD52BB-7F68-4C8A-AED6-3F705033DF1C}" destId="{3CA4490D-04F1-4C09-9A9C-EDDC276181F6}" srcOrd="1" destOrd="0" presId="urn:microsoft.com/office/officeart/2008/layout/HorizontalMultiLevelHierarchy"/>
    <dgm:cxn modelId="{E40FA3DB-9362-4BB9-AB93-1AAB6AA0EFF8}" type="presOf" srcId="{04EDB161-62C5-4AF7-8692-750C0A30D0D6}" destId="{5FB03D28-EF7B-47B6-8E0D-665A6217B97A}" srcOrd="0" destOrd="0" presId="urn:microsoft.com/office/officeart/2008/layout/HorizontalMultiLevelHierarchy"/>
    <dgm:cxn modelId="{26CE559B-AA6D-4CE5-8451-4A0283B1630F}" type="presOf" srcId="{15DD52BB-7F68-4C8A-AED6-3F705033DF1C}" destId="{48F77EC0-35F0-40E7-975E-863C8D9C7684}" srcOrd="0" destOrd="0" presId="urn:microsoft.com/office/officeart/2008/layout/HorizontalMultiLevelHierarchy"/>
    <dgm:cxn modelId="{501D8A91-5B82-4D2B-A94D-3648C540FA82}" srcId="{63DCDE02-B734-4456-BDE8-F10BA87109D1}" destId="{726E11BB-7230-4F7E-AC26-A6D5C3EC323F}" srcOrd="3" destOrd="0" parTransId="{D5E8F572-8601-4A58-8AAD-05D7C4752EE9}" sibTransId="{77708A1A-E673-4D97-8DBD-F6C99CB8D1A8}"/>
    <dgm:cxn modelId="{017292DF-68A2-4FD9-8847-7353FD2C2D73}" type="presOf" srcId="{198CB643-49D3-4BF3-9798-F632AB034FC2}" destId="{01B19EAA-D25C-46D3-A465-8836D850404F}" srcOrd="0" destOrd="0" presId="urn:microsoft.com/office/officeart/2008/layout/HorizontalMultiLevelHierarchy"/>
    <dgm:cxn modelId="{38A8A3DF-88B8-493B-BA8C-15EE16D5AEC9}" type="presOf" srcId="{D5E8F572-8601-4A58-8AAD-05D7C4752EE9}" destId="{15624DE6-DD68-469E-9D4A-C3CEB4EC1287}" srcOrd="1" destOrd="0" presId="urn:microsoft.com/office/officeart/2008/layout/HorizontalMultiLevelHierarchy"/>
    <dgm:cxn modelId="{61034171-CED0-485A-AA61-4DB66F54CBA1}" type="presOf" srcId="{04EDB161-62C5-4AF7-8692-750C0A30D0D6}" destId="{348A3E6D-9FD2-4017-9FF9-89DF05D81374}" srcOrd="1" destOrd="0" presId="urn:microsoft.com/office/officeart/2008/layout/HorizontalMultiLevelHierarchy"/>
    <dgm:cxn modelId="{A319FF78-C38D-41BB-9549-D49FBAA66183}" srcId="{63DCDE02-B734-4456-BDE8-F10BA87109D1}" destId="{CE97ABD8-7C73-4EAF-ACB9-4A15AD32B2CC}" srcOrd="2" destOrd="0" parTransId="{15DD52BB-7F68-4C8A-AED6-3F705033DF1C}" sibTransId="{D08DEBD8-714F-471A-BF0A-43CA1742E5D0}"/>
    <dgm:cxn modelId="{D6E1B102-EBC2-4AF2-8E3C-24AAB6E72030}" type="presOf" srcId="{495A53EA-4717-4104-BD1D-F2D0E8C8AA42}" destId="{751A6D7B-98E9-4E96-AC90-3511619A3164}" srcOrd="0" destOrd="0" presId="urn:microsoft.com/office/officeart/2008/layout/HorizontalMultiLevelHierarchy"/>
    <dgm:cxn modelId="{8771C26C-2581-4FA1-9C0A-9538E327C1BE}" type="presParOf" srcId="{01B19EAA-D25C-46D3-A465-8836D850404F}" destId="{BE7DE8E4-F23D-4A09-8552-2271A1D4EE1A}" srcOrd="0" destOrd="0" presId="urn:microsoft.com/office/officeart/2008/layout/HorizontalMultiLevelHierarchy"/>
    <dgm:cxn modelId="{5132DAE4-B9D9-4913-B7E8-ADDA7BF5C822}" type="presParOf" srcId="{BE7DE8E4-F23D-4A09-8552-2271A1D4EE1A}" destId="{1C93746D-97F2-4A22-9E24-BE8F706AE6FF}" srcOrd="0" destOrd="0" presId="urn:microsoft.com/office/officeart/2008/layout/HorizontalMultiLevelHierarchy"/>
    <dgm:cxn modelId="{6EA81BBE-87BD-454E-8559-94987F310A00}" type="presParOf" srcId="{BE7DE8E4-F23D-4A09-8552-2271A1D4EE1A}" destId="{0F2E0958-742C-4922-A4BD-B51D40CD42BF}" srcOrd="1" destOrd="0" presId="urn:microsoft.com/office/officeart/2008/layout/HorizontalMultiLevelHierarchy"/>
    <dgm:cxn modelId="{7D3720E0-38F0-451C-86D8-DCA1C3C8B60C}" type="presParOf" srcId="{0F2E0958-742C-4922-A4BD-B51D40CD42BF}" destId="{751A6D7B-98E9-4E96-AC90-3511619A3164}" srcOrd="0" destOrd="0" presId="urn:microsoft.com/office/officeart/2008/layout/HorizontalMultiLevelHierarchy"/>
    <dgm:cxn modelId="{ECB25332-ECA8-429C-80D9-D9A03A4FF82E}" type="presParOf" srcId="{751A6D7B-98E9-4E96-AC90-3511619A3164}" destId="{ADB21626-D45D-4A03-BA89-783F265F0B95}" srcOrd="0" destOrd="0" presId="urn:microsoft.com/office/officeart/2008/layout/HorizontalMultiLevelHierarchy"/>
    <dgm:cxn modelId="{43B62F8A-2D51-45CC-B693-62063DF77F19}" type="presParOf" srcId="{0F2E0958-742C-4922-A4BD-B51D40CD42BF}" destId="{2FD192BF-9C88-4485-9DA6-D69C52DC72AD}" srcOrd="1" destOrd="0" presId="urn:microsoft.com/office/officeart/2008/layout/HorizontalMultiLevelHierarchy"/>
    <dgm:cxn modelId="{A85EE0BF-D43C-4F6E-BD19-C3B38EF0ECD4}" type="presParOf" srcId="{2FD192BF-9C88-4485-9DA6-D69C52DC72AD}" destId="{8C24AAC0-47C7-4A3B-82A6-18491CF5C01F}" srcOrd="0" destOrd="0" presId="urn:microsoft.com/office/officeart/2008/layout/HorizontalMultiLevelHierarchy"/>
    <dgm:cxn modelId="{0E5C59CC-D2D4-481F-A23C-1EA8468BDDED}" type="presParOf" srcId="{2FD192BF-9C88-4485-9DA6-D69C52DC72AD}" destId="{18E31763-43BB-4D0B-B252-99C8EF7F2F65}" srcOrd="1" destOrd="0" presId="urn:microsoft.com/office/officeart/2008/layout/HorizontalMultiLevelHierarchy"/>
    <dgm:cxn modelId="{F22EEE2A-F8E5-4846-91ED-449BFC24611E}" type="presParOf" srcId="{0F2E0958-742C-4922-A4BD-B51D40CD42BF}" destId="{5FB03D28-EF7B-47B6-8E0D-665A6217B97A}" srcOrd="2" destOrd="0" presId="urn:microsoft.com/office/officeart/2008/layout/HorizontalMultiLevelHierarchy"/>
    <dgm:cxn modelId="{33FD880F-7389-46E3-980D-9F7E35D667F1}" type="presParOf" srcId="{5FB03D28-EF7B-47B6-8E0D-665A6217B97A}" destId="{348A3E6D-9FD2-4017-9FF9-89DF05D81374}" srcOrd="0" destOrd="0" presId="urn:microsoft.com/office/officeart/2008/layout/HorizontalMultiLevelHierarchy"/>
    <dgm:cxn modelId="{6F9282A2-E6FE-4825-92E5-E92760EEB975}" type="presParOf" srcId="{0F2E0958-742C-4922-A4BD-B51D40CD42BF}" destId="{26A69F7C-E54A-4A30-BFDF-44C4205ED554}" srcOrd="3" destOrd="0" presId="urn:microsoft.com/office/officeart/2008/layout/HorizontalMultiLevelHierarchy"/>
    <dgm:cxn modelId="{CF312563-6A66-4FE8-BEC4-DBEF496A2319}" type="presParOf" srcId="{26A69F7C-E54A-4A30-BFDF-44C4205ED554}" destId="{BB860CD2-5C3D-4698-81E6-16A1D8635553}" srcOrd="0" destOrd="0" presId="urn:microsoft.com/office/officeart/2008/layout/HorizontalMultiLevelHierarchy"/>
    <dgm:cxn modelId="{49BD4084-EB2A-4C5D-A6D6-F0EEF36802C7}" type="presParOf" srcId="{26A69F7C-E54A-4A30-BFDF-44C4205ED554}" destId="{0284C855-8F74-4B3D-82E4-C477D9BB94F2}" srcOrd="1" destOrd="0" presId="urn:microsoft.com/office/officeart/2008/layout/HorizontalMultiLevelHierarchy"/>
    <dgm:cxn modelId="{2429529C-F0AC-4CF2-BEF8-D9C1FB401963}" type="presParOf" srcId="{0F2E0958-742C-4922-A4BD-B51D40CD42BF}" destId="{48F77EC0-35F0-40E7-975E-863C8D9C7684}" srcOrd="4" destOrd="0" presId="urn:microsoft.com/office/officeart/2008/layout/HorizontalMultiLevelHierarchy"/>
    <dgm:cxn modelId="{2586FE7D-0A6B-441F-8B3A-65963D380053}" type="presParOf" srcId="{48F77EC0-35F0-40E7-975E-863C8D9C7684}" destId="{3CA4490D-04F1-4C09-9A9C-EDDC276181F6}" srcOrd="0" destOrd="0" presId="urn:microsoft.com/office/officeart/2008/layout/HorizontalMultiLevelHierarchy"/>
    <dgm:cxn modelId="{46468418-794D-436F-B7CC-061CA60E6680}" type="presParOf" srcId="{0F2E0958-742C-4922-A4BD-B51D40CD42BF}" destId="{72B7AE49-C07E-40F1-BF30-ADDF780ABEC6}" srcOrd="5" destOrd="0" presId="urn:microsoft.com/office/officeart/2008/layout/HorizontalMultiLevelHierarchy"/>
    <dgm:cxn modelId="{EC6CF42F-60C4-4A4D-BF89-D5F931B58AFC}" type="presParOf" srcId="{72B7AE49-C07E-40F1-BF30-ADDF780ABEC6}" destId="{AB59D852-4BF7-4357-A8D0-229B9D758792}" srcOrd="0" destOrd="0" presId="urn:microsoft.com/office/officeart/2008/layout/HorizontalMultiLevelHierarchy"/>
    <dgm:cxn modelId="{B353E1AA-A876-4113-9E55-192592D55387}" type="presParOf" srcId="{72B7AE49-C07E-40F1-BF30-ADDF780ABEC6}" destId="{97ECB820-496C-456D-BF02-439BE95D206C}" srcOrd="1" destOrd="0" presId="urn:microsoft.com/office/officeart/2008/layout/HorizontalMultiLevelHierarchy"/>
    <dgm:cxn modelId="{045828CF-B884-4047-A300-F2323A1CD97A}" type="presParOf" srcId="{0F2E0958-742C-4922-A4BD-B51D40CD42BF}" destId="{5C7C059B-7E31-4471-8668-E3DAA2D1CBE5}" srcOrd="6" destOrd="0" presId="urn:microsoft.com/office/officeart/2008/layout/HorizontalMultiLevelHierarchy"/>
    <dgm:cxn modelId="{4012A82E-7883-4A2A-ABD2-EF63AE24F739}" type="presParOf" srcId="{5C7C059B-7E31-4471-8668-E3DAA2D1CBE5}" destId="{15624DE6-DD68-469E-9D4A-C3CEB4EC1287}" srcOrd="0" destOrd="0" presId="urn:microsoft.com/office/officeart/2008/layout/HorizontalMultiLevelHierarchy"/>
    <dgm:cxn modelId="{D28440B6-8DCF-448B-B414-C6D4EA499498}" type="presParOf" srcId="{0F2E0958-742C-4922-A4BD-B51D40CD42BF}" destId="{8A44E1B1-C9B9-4414-A3FB-C35409EE95B6}" srcOrd="7" destOrd="0" presId="urn:microsoft.com/office/officeart/2008/layout/HorizontalMultiLevelHierarchy"/>
    <dgm:cxn modelId="{63E67815-C403-4312-A78F-B274BE2C88A2}" type="presParOf" srcId="{8A44E1B1-C9B9-4414-A3FB-C35409EE95B6}" destId="{E945114E-C9A0-4D91-911A-A0D499DD0BFF}" srcOrd="0" destOrd="0" presId="urn:microsoft.com/office/officeart/2008/layout/HorizontalMultiLevelHierarchy"/>
    <dgm:cxn modelId="{A771DD6B-A0B2-4BAC-AEE6-23956A5FEC58}" type="presParOf" srcId="{8A44E1B1-C9B9-4414-A3FB-C35409EE95B6}" destId="{8D6EDF03-C278-4591-9C61-F138099B117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8CB643-49D3-4BF3-9798-F632AB034FC2}" type="doc">
      <dgm:prSet loTypeId="urn:microsoft.com/office/officeart/2008/layout/HorizontalMultiLevelHierarchy" loCatId="hierarchy" qsTypeId="urn:microsoft.com/office/officeart/2005/8/quickstyle/3d2#2" qsCatId="3D" csTypeId="urn:microsoft.com/office/officeart/2005/8/colors/colorful1#1" csCatId="colorful" phldr="1"/>
      <dgm:spPr/>
      <dgm:t>
        <a:bodyPr/>
        <a:lstStyle/>
        <a:p>
          <a:endParaRPr lang="tr-TR"/>
        </a:p>
      </dgm:t>
    </dgm:pt>
    <dgm:pt modelId="{63DCDE02-B734-4456-BDE8-F10BA87109D1}">
      <dgm:prSet phldrT="[Metin]" custT="1"/>
      <dgm:spPr/>
      <dgm:t>
        <a:bodyPr/>
        <a:lstStyle/>
        <a:p>
          <a:r>
            <a:rPr lang="tr-TR" sz="2800" b="1" dirty="0" smtClean="0">
              <a:latin typeface="Advent Pro" panose="02000506040000020004" pitchFamily="2" charset="0"/>
            </a:rPr>
            <a:t>5. Sınıflarda</a:t>
          </a:r>
          <a:endParaRPr lang="tr-TR" sz="2800" b="1" dirty="0">
            <a:latin typeface="Advent Pro" panose="02000506040000020004" pitchFamily="2" charset="0"/>
          </a:endParaRPr>
        </a:p>
      </dgm:t>
    </dgm:pt>
    <dgm:pt modelId="{13F77436-7DD4-4C69-BABB-A8B4E65DFC84}" type="parTrans" cxnId="{FEA9CABC-EEB0-443C-A459-A7C798255909}">
      <dgm:prSet/>
      <dgm:spPr/>
      <dgm:t>
        <a:bodyPr/>
        <a:lstStyle/>
        <a:p>
          <a:endParaRPr lang="tr-TR"/>
        </a:p>
      </dgm:t>
    </dgm:pt>
    <dgm:pt modelId="{B9AFFB6F-7BDC-4E35-94AA-F55F4301FCAA}" type="sibTrans" cxnId="{FEA9CABC-EEB0-443C-A459-A7C798255909}">
      <dgm:prSet/>
      <dgm:spPr/>
      <dgm:t>
        <a:bodyPr/>
        <a:lstStyle/>
        <a:p>
          <a:endParaRPr lang="tr-TR"/>
        </a:p>
      </dgm:t>
    </dgm:pt>
    <dgm:pt modelId="{536BADD9-79D7-4919-8A26-F430653A8FFD}">
      <dgm:prSet phldrT="[Metin]" custT="1"/>
      <dgm:spPr/>
      <dgm:t>
        <a:bodyPr/>
        <a:lstStyle/>
        <a:p>
          <a:r>
            <a:rPr lang="tr-TR" sz="2200" b="1" dirty="0" smtClean="0">
              <a:latin typeface="Advent Pro" panose="02000506040000020004" pitchFamily="2" charset="0"/>
            </a:rPr>
            <a:t>5 Saat Matematik</a:t>
          </a:r>
          <a:endParaRPr lang="tr-TR" sz="2200" b="1" dirty="0">
            <a:latin typeface="Advent Pro" panose="02000506040000020004" pitchFamily="2" charset="0"/>
          </a:endParaRPr>
        </a:p>
      </dgm:t>
    </dgm:pt>
    <dgm:pt modelId="{495A53EA-4717-4104-BD1D-F2D0E8C8AA42}" type="parTrans" cxnId="{4B49352B-CAFB-427E-B2E1-45B602B26345}">
      <dgm:prSet/>
      <dgm:spPr/>
      <dgm:t>
        <a:bodyPr/>
        <a:lstStyle/>
        <a:p>
          <a:endParaRPr lang="tr-TR"/>
        </a:p>
      </dgm:t>
    </dgm:pt>
    <dgm:pt modelId="{BD167023-5034-40FE-9A23-49CEC05535FA}" type="sibTrans" cxnId="{4B49352B-CAFB-427E-B2E1-45B602B26345}">
      <dgm:prSet/>
      <dgm:spPr/>
      <dgm:t>
        <a:bodyPr/>
        <a:lstStyle/>
        <a:p>
          <a:endParaRPr lang="tr-TR"/>
        </a:p>
      </dgm:t>
    </dgm:pt>
    <dgm:pt modelId="{BF587ACD-6657-4B9D-8260-EA44133E523C}">
      <dgm:prSet phldrT="[Metin]" custT="1"/>
      <dgm:spPr/>
      <dgm:t>
        <a:bodyPr/>
        <a:lstStyle/>
        <a:p>
          <a:r>
            <a:rPr lang="tr-TR" sz="2200" b="1" dirty="0" smtClean="0">
              <a:latin typeface="Advent Pro" panose="02000506040000020004" pitchFamily="2" charset="0"/>
            </a:rPr>
            <a:t>4 Saat Fen Bilimleri</a:t>
          </a:r>
          <a:endParaRPr lang="tr-TR" sz="2200" b="1" dirty="0">
            <a:latin typeface="Advent Pro" panose="02000506040000020004" pitchFamily="2" charset="0"/>
          </a:endParaRPr>
        </a:p>
      </dgm:t>
    </dgm:pt>
    <dgm:pt modelId="{04EDB161-62C5-4AF7-8692-750C0A30D0D6}" type="parTrans" cxnId="{47A75225-97B0-4043-BFCD-6BCB32C5BF4F}">
      <dgm:prSet/>
      <dgm:spPr/>
      <dgm:t>
        <a:bodyPr/>
        <a:lstStyle/>
        <a:p>
          <a:endParaRPr lang="tr-TR"/>
        </a:p>
      </dgm:t>
    </dgm:pt>
    <dgm:pt modelId="{D342E7E9-F482-4C08-85AE-F4E4622165EB}" type="sibTrans" cxnId="{47A75225-97B0-4043-BFCD-6BCB32C5BF4F}">
      <dgm:prSet/>
      <dgm:spPr/>
      <dgm:t>
        <a:bodyPr/>
        <a:lstStyle/>
        <a:p>
          <a:endParaRPr lang="tr-TR"/>
        </a:p>
      </dgm:t>
    </dgm:pt>
    <dgm:pt modelId="{CE97ABD8-7C73-4EAF-ACB9-4A15AD32B2CC}">
      <dgm:prSet phldrT="[Metin]" custT="1"/>
      <dgm:spPr/>
      <dgm:t>
        <a:bodyPr/>
        <a:lstStyle/>
        <a:p>
          <a:r>
            <a:rPr lang="tr-TR" sz="2200" b="1" dirty="0" smtClean="0">
              <a:latin typeface="Advent Pro" panose="02000506040000020004" pitchFamily="2" charset="0"/>
            </a:rPr>
            <a:t>6 Saat Türkçe</a:t>
          </a:r>
          <a:endParaRPr lang="tr-TR" sz="2200" b="1" dirty="0">
            <a:latin typeface="Advent Pro" panose="02000506040000020004" pitchFamily="2" charset="0"/>
          </a:endParaRPr>
        </a:p>
      </dgm:t>
    </dgm:pt>
    <dgm:pt modelId="{15DD52BB-7F68-4C8A-AED6-3F705033DF1C}" type="parTrans" cxnId="{A319FF78-C38D-41BB-9549-D49FBAA66183}">
      <dgm:prSet/>
      <dgm:spPr/>
      <dgm:t>
        <a:bodyPr/>
        <a:lstStyle/>
        <a:p>
          <a:endParaRPr lang="tr-TR"/>
        </a:p>
      </dgm:t>
    </dgm:pt>
    <dgm:pt modelId="{D08DEBD8-714F-471A-BF0A-43CA1742E5D0}" type="sibTrans" cxnId="{A319FF78-C38D-41BB-9549-D49FBAA66183}">
      <dgm:prSet/>
      <dgm:spPr/>
      <dgm:t>
        <a:bodyPr/>
        <a:lstStyle/>
        <a:p>
          <a:endParaRPr lang="tr-TR"/>
        </a:p>
      </dgm:t>
    </dgm:pt>
    <dgm:pt modelId="{726E11BB-7230-4F7E-AC26-A6D5C3EC323F}">
      <dgm:prSet custT="1"/>
      <dgm:spPr/>
      <dgm:t>
        <a:bodyPr/>
        <a:lstStyle/>
        <a:p>
          <a:r>
            <a:rPr lang="tr-TR" sz="2200" b="1" dirty="0" smtClean="0">
              <a:latin typeface="Advent Pro" panose="02000506040000020004" pitchFamily="2" charset="0"/>
            </a:rPr>
            <a:t>3 Saat Sosyal Bilgiler</a:t>
          </a:r>
          <a:endParaRPr lang="tr-TR" sz="2200" b="1" dirty="0">
            <a:latin typeface="Advent Pro" panose="02000506040000020004" pitchFamily="2" charset="0"/>
          </a:endParaRPr>
        </a:p>
      </dgm:t>
    </dgm:pt>
    <dgm:pt modelId="{D5E8F572-8601-4A58-8AAD-05D7C4752EE9}" type="parTrans" cxnId="{501D8A91-5B82-4D2B-A94D-3648C540FA82}">
      <dgm:prSet/>
      <dgm:spPr/>
      <dgm:t>
        <a:bodyPr/>
        <a:lstStyle/>
        <a:p>
          <a:endParaRPr lang="tr-TR"/>
        </a:p>
      </dgm:t>
    </dgm:pt>
    <dgm:pt modelId="{77708A1A-E673-4D97-8DBD-F6C99CB8D1A8}" type="sibTrans" cxnId="{501D8A91-5B82-4D2B-A94D-3648C540FA82}">
      <dgm:prSet/>
      <dgm:spPr/>
      <dgm:t>
        <a:bodyPr/>
        <a:lstStyle/>
        <a:p>
          <a:endParaRPr lang="tr-TR"/>
        </a:p>
      </dgm:t>
    </dgm:pt>
    <dgm:pt modelId="{01B19EAA-D25C-46D3-A465-8836D850404F}" type="pres">
      <dgm:prSet presAssocID="{198CB643-49D3-4BF3-9798-F632AB034FC2}" presName="Name0" presStyleCnt="0">
        <dgm:presLayoutVars>
          <dgm:chPref val="1"/>
          <dgm:dir/>
          <dgm:animOne val="branch"/>
          <dgm:animLvl val="lvl"/>
          <dgm:resizeHandles val="exact"/>
        </dgm:presLayoutVars>
      </dgm:prSet>
      <dgm:spPr/>
      <dgm:t>
        <a:bodyPr/>
        <a:lstStyle/>
        <a:p>
          <a:endParaRPr lang="tr-TR"/>
        </a:p>
      </dgm:t>
    </dgm:pt>
    <dgm:pt modelId="{BE7DE8E4-F23D-4A09-8552-2271A1D4EE1A}" type="pres">
      <dgm:prSet presAssocID="{63DCDE02-B734-4456-BDE8-F10BA87109D1}" presName="root1" presStyleCnt="0"/>
      <dgm:spPr/>
      <dgm:t>
        <a:bodyPr/>
        <a:lstStyle/>
        <a:p>
          <a:endParaRPr lang="tr-TR"/>
        </a:p>
      </dgm:t>
    </dgm:pt>
    <dgm:pt modelId="{1C93746D-97F2-4A22-9E24-BE8F706AE6FF}" type="pres">
      <dgm:prSet presAssocID="{63DCDE02-B734-4456-BDE8-F10BA87109D1}" presName="LevelOneTextNode" presStyleLbl="node0" presStyleIdx="0" presStyleCnt="1" custScaleY="75001">
        <dgm:presLayoutVars>
          <dgm:chPref val="3"/>
        </dgm:presLayoutVars>
      </dgm:prSet>
      <dgm:spPr/>
      <dgm:t>
        <a:bodyPr/>
        <a:lstStyle/>
        <a:p>
          <a:endParaRPr lang="tr-TR"/>
        </a:p>
      </dgm:t>
    </dgm:pt>
    <dgm:pt modelId="{0F2E0958-742C-4922-A4BD-B51D40CD42BF}" type="pres">
      <dgm:prSet presAssocID="{63DCDE02-B734-4456-BDE8-F10BA87109D1}" presName="level2hierChild" presStyleCnt="0"/>
      <dgm:spPr/>
      <dgm:t>
        <a:bodyPr/>
        <a:lstStyle/>
        <a:p>
          <a:endParaRPr lang="tr-TR"/>
        </a:p>
      </dgm:t>
    </dgm:pt>
    <dgm:pt modelId="{751A6D7B-98E9-4E96-AC90-3511619A3164}" type="pres">
      <dgm:prSet presAssocID="{495A53EA-4717-4104-BD1D-F2D0E8C8AA42}" presName="conn2-1" presStyleLbl="parChTrans1D2" presStyleIdx="0" presStyleCnt="4"/>
      <dgm:spPr/>
      <dgm:t>
        <a:bodyPr/>
        <a:lstStyle/>
        <a:p>
          <a:endParaRPr lang="tr-TR"/>
        </a:p>
      </dgm:t>
    </dgm:pt>
    <dgm:pt modelId="{ADB21626-D45D-4A03-BA89-783F265F0B95}" type="pres">
      <dgm:prSet presAssocID="{495A53EA-4717-4104-BD1D-F2D0E8C8AA42}" presName="connTx" presStyleLbl="parChTrans1D2" presStyleIdx="0" presStyleCnt="4"/>
      <dgm:spPr/>
      <dgm:t>
        <a:bodyPr/>
        <a:lstStyle/>
        <a:p>
          <a:endParaRPr lang="tr-TR"/>
        </a:p>
      </dgm:t>
    </dgm:pt>
    <dgm:pt modelId="{2FD192BF-9C88-4485-9DA6-D69C52DC72AD}" type="pres">
      <dgm:prSet presAssocID="{536BADD9-79D7-4919-8A26-F430653A8FFD}" presName="root2" presStyleCnt="0"/>
      <dgm:spPr/>
      <dgm:t>
        <a:bodyPr/>
        <a:lstStyle/>
        <a:p>
          <a:endParaRPr lang="tr-TR"/>
        </a:p>
      </dgm:t>
    </dgm:pt>
    <dgm:pt modelId="{8C24AAC0-47C7-4A3B-82A6-18491CF5C01F}" type="pres">
      <dgm:prSet presAssocID="{536BADD9-79D7-4919-8A26-F430653A8FFD}" presName="LevelTwoTextNode" presStyleLbl="node2" presStyleIdx="0" presStyleCnt="4" custScaleX="137037" custLinFactNeighborX="-753" custLinFactNeighborY="-2245">
        <dgm:presLayoutVars>
          <dgm:chPref val="3"/>
        </dgm:presLayoutVars>
      </dgm:prSet>
      <dgm:spPr/>
      <dgm:t>
        <a:bodyPr/>
        <a:lstStyle/>
        <a:p>
          <a:endParaRPr lang="tr-TR"/>
        </a:p>
      </dgm:t>
    </dgm:pt>
    <dgm:pt modelId="{18E31763-43BB-4D0B-B252-99C8EF7F2F65}" type="pres">
      <dgm:prSet presAssocID="{536BADD9-79D7-4919-8A26-F430653A8FFD}" presName="level3hierChild" presStyleCnt="0"/>
      <dgm:spPr/>
      <dgm:t>
        <a:bodyPr/>
        <a:lstStyle/>
        <a:p>
          <a:endParaRPr lang="tr-TR"/>
        </a:p>
      </dgm:t>
    </dgm:pt>
    <dgm:pt modelId="{5FB03D28-EF7B-47B6-8E0D-665A6217B97A}" type="pres">
      <dgm:prSet presAssocID="{04EDB161-62C5-4AF7-8692-750C0A30D0D6}" presName="conn2-1" presStyleLbl="parChTrans1D2" presStyleIdx="1" presStyleCnt="4"/>
      <dgm:spPr/>
      <dgm:t>
        <a:bodyPr/>
        <a:lstStyle/>
        <a:p>
          <a:endParaRPr lang="tr-TR"/>
        </a:p>
      </dgm:t>
    </dgm:pt>
    <dgm:pt modelId="{348A3E6D-9FD2-4017-9FF9-89DF05D81374}" type="pres">
      <dgm:prSet presAssocID="{04EDB161-62C5-4AF7-8692-750C0A30D0D6}" presName="connTx" presStyleLbl="parChTrans1D2" presStyleIdx="1" presStyleCnt="4"/>
      <dgm:spPr/>
      <dgm:t>
        <a:bodyPr/>
        <a:lstStyle/>
        <a:p>
          <a:endParaRPr lang="tr-TR"/>
        </a:p>
      </dgm:t>
    </dgm:pt>
    <dgm:pt modelId="{26A69F7C-E54A-4A30-BFDF-44C4205ED554}" type="pres">
      <dgm:prSet presAssocID="{BF587ACD-6657-4B9D-8260-EA44133E523C}" presName="root2" presStyleCnt="0"/>
      <dgm:spPr/>
      <dgm:t>
        <a:bodyPr/>
        <a:lstStyle/>
        <a:p>
          <a:endParaRPr lang="tr-TR"/>
        </a:p>
      </dgm:t>
    </dgm:pt>
    <dgm:pt modelId="{BB860CD2-5C3D-4698-81E6-16A1D8635553}" type="pres">
      <dgm:prSet presAssocID="{BF587ACD-6657-4B9D-8260-EA44133E523C}" presName="LevelTwoTextNode" presStyleLbl="node2" presStyleIdx="1" presStyleCnt="4" custScaleX="136103" custLinFactNeighborX="636" custLinFactNeighborY="-1512">
        <dgm:presLayoutVars>
          <dgm:chPref val="3"/>
        </dgm:presLayoutVars>
      </dgm:prSet>
      <dgm:spPr/>
      <dgm:t>
        <a:bodyPr/>
        <a:lstStyle/>
        <a:p>
          <a:endParaRPr lang="tr-TR"/>
        </a:p>
      </dgm:t>
    </dgm:pt>
    <dgm:pt modelId="{0284C855-8F74-4B3D-82E4-C477D9BB94F2}" type="pres">
      <dgm:prSet presAssocID="{BF587ACD-6657-4B9D-8260-EA44133E523C}" presName="level3hierChild" presStyleCnt="0"/>
      <dgm:spPr/>
      <dgm:t>
        <a:bodyPr/>
        <a:lstStyle/>
        <a:p>
          <a:endParaRPr lang="tr-TR"/>
        </a:p>
      </dgm:t>
    </dgm:pt>
    <dgm:pt modelId="{48F77EC0-35F0-40E7-975E-863C8D9C7684}" type="pres">
      <dgm:prSet presAssocID="{15DD52BB-7F68-4C8A-AED6-3F705033DF1C}" presName="conn2-1" presStyleLbl="parChTrans1D2" presStyleIdx="2" presStyleCnt="4"/>
      <dgm:spPr/>
      <dgm:t>
        <a:bodyPr/>
        <a:lstStyle/>
        <a:p>
          <a:endParaRPr lang="tr-TR"/>
        </a:p>
      </dgm:t>
    </dgm:pt>
    <dgm:pt modelId="{3CA4490D-04F1-4C09-9A9C-EDDC276181F6}" type="pres">
      <dgm:prSet presAssocID="{15DD52BB-7F68-4C8A-AED6-3F705033DF1C}" presName="connTx" presStyleLbl="parChTrans1D2" presStyleIdx="2" presStyleCnt="4"/>
      <dgm:spPr/>
      <dgm:t>
        <a:bodyPr/>
        <a:lstStyle/>
        <a:p>
          <a:endParaRPr lang="tr-TR"/>
        </a:p>
      </dgm:t>
    </dgm:pt>
    <dgm:pt modelId="{72B7AE49-C07E-40F1-BF30-ADDF780ABEC6}" type="pres">
      <dgm:prSet presAssocID="{CE97ABD8-7C73-4EAF-ACB9-4A15AD32B2CC}" presName="root2" presStyleCnt="0"/>
      <dgm:spPr/>
      <dgm:t>
        <a:bodyPr/>
        <a:lstStyle/>
        <a:p>
          <a:endParaRPr lang="tr-TR"/>
        </a:p>
      </dgm:t>
    </dgm:pt>
    <dgm:pt modelId="{AB59D852-4BF7-4357-A8D0-229B9D758792}" type="pres">
      <dgm:prSet presAssocID="{CE97ABD8-7C73-4EAF-ACB9-4A15AD32B2CC}" presName="LevelTwoTextNode" presStyleLbl="node2" presStyleIdx="2" presStyleCnt="4" custScaleX="134270">
        <dgm:presLayoutVars>
          <dgm:chPref val="3"/>
        </dgm:presLayoutVars>
      </dgm:prSet>
      <dgm:spPr/>
      <dgm:t>
        <a:bodyPr/>
        <a:lstStyle/>
        <a:p>
          <a:endParaRPr lang="tr-TR"/>
        </a:p>
      </dgm:t>
    </dgm:pt>
    <dgm:pt modelId="{97ECB820-496C-456D-BF02-439BE95D206C}" type="pres">
      <dgm:prSet presAssocID="{CE97ABD8-7C73-4EAF-ACB9-4A15AD32B2CC}" presName="level3hierChild" presStyleCnt="0"/>
      <dgm:spPr/>
      <dgm:t>
        <a:bodyPr/>
        <a:lstStyle/>
        <a:p>
          <a:endParaRPr lang="tr-TR"/>
        </a:p>
      </dgm:t>
    </dgm:pt>
    <dgm:pt modelId="{5C7C059B-7E31-4471-8668-E3DAA2D1CBE5}" type="pres">
      <dgm:prSet presAssocID="{D5E8F572-8601-4A58-8AAD-05D7C4752EE9}" presName="conn2-1" presStyleLbl="parChTrans1D2" presStyleIdx="3" presStyleCnt="4"/>
      <dgm:spPr/>
      <dgm:t>
        <a:bodyPr/>
        <a:lstStyle/>
        <a:p>
          <a:endParaRPr lang="tr-TR"/>
        </a:p>
      </dgm:t>
    </dgm:pt>
    <dgm:pt modelId="{15624DE6-DD68-469E-9D4A-C3CEB4EC1287}" type="pres">
      <dgm:prSet presAssocID="{D5E8F572-8601-4A58-8AAD-05D7C4752EE9}" presName="connTx" presStyleLbl="parChTrans1D2" presStyleIdx="3" presStyleCnt="4"/>
      <dgm:spPr/>
      <dgm:t>
        <a:bodyPr/>
        <a:lstStyle/>
        <a:p>
          <a:endParaRPr lang="tr-TR"/>
        </a:p>
      </dgm:t>
    </dgm:pt>
    <dgm:pt modelId="{8A44E1B1-C9B9-4414-A3FB-C35409EE95B6}" type="pres">
      <dgm:prSet presAssocID="{726E11BB-7230-4F7E-AC26-A6D5C3EC323F}" presName="root2" presStyleCnt="0"/>
      <dgm:spPr/>
      <dgm:t>
        <a:bodyPr/>
        <a:lstStyle/>
        <a:p>
          <a:endParaRPr lang="tr-TR"/>
        </a:p>
      </dgm:t>
    </dgm:pt>
    <dgm:pt modelId="{E945114E-C9A0-4D91-911A-A0D499DD0BFF}" type="pres">
      <dgm:prSet presAssocID="{726E11BB-7230-4F7E-AC26-A6D5C3EC323F}" presName="LevelTwoTextNode" presStyleLbl="node2" presStyleIdx="3" presStyleCnt="4" custScaleX="135048">
        <dgm:presLayoutVars>
          <dgm:chPref val="3"/>
        </dgm:presLayoutVars>
      </dgm:prSet>
      <dgm:spPr/>
      <dgm:t>
        <a:bodyPr/>
        <a:lstStyle/>
        <a:p>
          <a:endParaRPr lang="tr-TR"/>
        </a:p>
      </dgm:t>
    </dgm:pt>
    <dgm:pt modelId="{8D6EDF03-C278-4591-9C61-F138099B117B}" type="pres">
      <dgm:prSet presAssocID="{726E11BB-7230-4F7E-AC26-A6D5C3EC323F}" presName="level3hierChild" presStyleCnt="0"/>
      <dgm:spPr/>
      <dgm:t>
        <a:bodyPr/>
        <a:lstStyle/>
        <a:p>
          <a:endParaRPr lang="tr-TR"/>
        </a:p>
      </dgm:t>
    </dgm:pt>
  </dgm:ptLst>
  <dgm:cxnLst>
    <dgm:cxn modelId="{65764EEC-9942-482D-A1B6-AB436A26511F}" type="presOf" srcId="{BF587ACD-6657-4B9D-8260-EA44133E523C}" destId="{BB860CD2-5C3D-4698-81E6-16A1D8635553}" srcOrd="0" destOrd="0" presId="urn:microsoft.com/office/officeart/2008/layout/HorizontalMultiLevelHierarchy"/>
    <dgm:cxn modelId="{D0918494-E096-40D5-A3F8-B729B4EB9222}" type="presOf" srcId="{536BADD9-79D7-4919-8A26-F430653A8FFD}" destId="{8C24AAC0-47C7-4A3B-82A6-18491CF5C01F}" srcOrd="0" destOrd="0" presId="urn:microsoft.com/office/officeart/2008/layout/HorizontalMultiLevelHierarchy"/>
    <dgm:cxn modelId="{D99A7B02-898E-4496-B482-FAF1A5A10B55}" type="presOf" srcId="{D5E8F572-8601-4A58-8AAD-05D7C4752EE9}" destId="{5C7C059B-7E31-4471-8668-E3DAA2D1CBE5}" srcOrd="0" destOrd="0" presId="urn:microsoft.com/office/officeart/2008/layout/HorizontalMultiLevelHierarchy"/>
    <dgm:cxn modelId="{3E9C1610-E29D-4B74-AE2C-D3B8A8F26899}" type="presOf" srcId="{63DCDE02-B734-4456-BDE8-F10BA87109D1}" destId="{1C93746D-97F2-4A22-9E24-BE8F706AE6FF}" srcOrd="0" destOrd="0" presId="urn:microsoft.com/office/officeart/2008/layout/HorizontalMultiLevelHierarchy"/>
    <dgm:cxn modelId="{9B401FC9-148F-47CB-8B62-C7C7F3F9E6F8}" type="presOf" srcId="{495A53EA-4717-4104-BD1D-F2D0E8C8AA42}" destId="{ADB21626-D45D-4A03-BA89-783F265F0B95}" srcOrd="1" destOrd="0" presId="urn:microsoft.com/office/officeart/2008/layout/HorizontalMultiLevelHierarchy"/>
    <dgm:cxn modelId="{4B49352B-CAFB-427E-B2E1-45B602B26345}" srcId="{63DCDE02-B734-4456-BDE8-F10BA87109D1}" destId="{536BADD9-79D7-4919-8A26-F430653A8FFD}" srcOrd="0" destOrd="0" parTransId="{495A53EA-4717-4104-BD1D-F2D0E8C8AA42}" sibTransId="{BD167023-5034-40FE-9A23-49CEC05535FA}"/>
    <dgm:cxn modelId="{47A75225-97B0-4043-BFCD-6BCB32C5BF4F}" srcId="{63DCDE02-B734-4456-BDE8-F10BA87109D1}" destId="{BF587ACD-6657-4B9D-8260-EA44133E523C}" srcOrd="1" destOrd="0" parTransId="{04EDB161-62C5-4AF7-8692-750C0A30D0D6}" sibTransId="{D342E7E9-F482-4C08-85AE-F4E4622165EB}"/>
    <dgm:cxn modelId="{FEA9CABC-EEB0-443C-A459-A7C798255909}" srcId="{198CB643-49D3-4BF3-9798-F632AB034FC2}" destId="{63DCDE02-B734-4456-BDE8-F10BA87109D1}" srcOrd="0" destOrd="0" parTransId="{13F77436-7DD4-4C69-BABB-A8B4E65DFC84}" sibTransId="{B9AFFB6F-7BDC-4E35-94AA-F55F4301FCAA}"/>
    <dgm:cxn modelId="{391B406D-F15C-47FF-84E7-2422AF8AC755}" type="presOf" srcId="{CE97ABD8-7C73-4EAF-ACB9-4A15AD32B2CC}" destId="{AB59D852-4BF7-4357-A8D0-229B9D758792}" srcOrd="0" destOrd="0" presId="urn:microsoft.com/office/officeart/2008/layout/HorizontalMultiLevelHierarchy"/>
    <dgm:cxn modelId="{79C2C1D3-CC08-4DE1-A286-4697430EDF81}" type="presOf" srcId="{726E11BB-7230-4F7E-AC26-A6D5C3EC323F}" destId="{E945114E-C9A0-4D91-911A-A0D499DD0BFF}" srcOrd="0" destOrd="0" presId="urn:microsoft.com/office/officeart/2008/layout/HorizontalMultiLevelHierarchy"/>
    <dgm:cxn modelId="{091E1361-15F1-4524-8C43-7DC39E531A1F}" type="presOf" srcId="{15DD52BB-7F68-4C8A-AED6-3F705033DF1C}" destId="{3CA4490D-04F1-4C09-9A9C-EDDC276181F6}" srcOrd="1" destOrd="0" presId="urn:microsoft.com/office/officeart/2008/layout/HorizontalMultiLevelHierarchy"/>
    <dgm:cxn modelId="{E40FA3DB-9362-4BB9-AB93-1AAB6AA0EFF8}" type="presOf" srcId="{04EDB161-62C5-4AF7-8692-750C0A30D0D6}" destId="{5FB03D28-EF7B-47B6-8E0D-665A6217B97A}" srcOrd="0" destOrd="0" presId="urn:microsoft.com/office/officeart/2008/layout/HorizontalMultiLevelHierarchy"/>
    <dgm:cxn modelId="{26CE559B-AA6D-4CE5-8451-4A0283B1630F}" type="presOf" srcId="{15DD52BB-7F68-4C8A-AED6-3F705033DF1C}" destId="{48F77EC0-35F0-40E7-975E-863C8D9C7684}" srcOrd="0" destOrd="0" presId="urn:microsoft.com/office/officeart/2008/layout/HorizontalMultiLevelHierarchy"/>
    <dgm:cxn modelId="{501D8A91-5B82-4D2B-A94D-3648C540FA82}" srcId="{63DCDE02-B734-4456-BDE8-F10BA87109D1}" destId="{726E11BB-7230-4F7E-AC26-A6D5C3EC323F}" srcOrd="3" destOrd="0" parTransId="{D5E8F572-8601-4A58-8AAD-05D7C4752EE9}" sibTransId="{77708A1A-E673-4D97-8DBD-F6C99CB8D1A8}"/>
    <dgm:cxn modelId="{017292DF-68A2-4FD9-8847-7353FD2C2D73}" type="presOf" srcId="{198CB643-49D3-4BF3-9798-F632AB034FC2}" destId="{01B19EAA-D25C-46D3-A465-8836D850404F}" srcOrd="0" destOrd="0" presId="urn:microsoft.com/office/officeart/2008/layout/HorizontalMultiLevelHierarchy"/>
    <dgm:cxn modelId="{38A8A3DF-88B8-493B-BA8C-15EE16D5AEC9}" type="presOf" srcId="{D5E8F572-8601-4A58-8AAD-05D7C4752EE9}" destId="{15624DE6-DD68-469E-9D4A-C3CEB4EC1287}" srcOrd="1" destOrd="0" presId="urn:microsoft.com/office/officeart/2008/layout/HorizontalMultiLevelHierarchy"/>
    <dgm:cxn modelId="{61034171-CED0-485A-AA61-4DB66F54CBA1}" type="presOf" srcId="{04EDB161-62C5-4AF7-8692-750C0A30D0D6}" destId="{348A3E6D-9FD2-4017-9FF9-89DF05D81374}" srcOrd="1" destOrd="0" presId="urn:microsoft.com/office/officeart/2008/layout/HorizontalMultiLevelHierarchy"/>
    <dgm:cxn modelId="{A319FF78-C38D-41BB-9549-D49FBAA66183}" srcId="{63DCDE02-B734-4456-BDE8-F10BA87109D1}" destId="{CE97ABD8-7C73-4EAF-ACB9-4A15AD32B2CC}" srcOrd="2" destOrd="0" parTransId="{15DD52BB-7F68-4C8A-AED6-3F705033DF1C}" sibTransId="{D08DEBD8-714F-471A-BF0A-43CA1742E5D0}"/>
    <dgm:cxn modelId="{D6E1B102-EBC2-4AF2-8E3C-24AAB6E72030}" type="presOf" srcId="{495A53EA-4717-4104-BD1D-F2D0E8C8AA42}" destId="{751A6D7B-98E9-4E96-AC90-3511619A3164}" srcOrd="0" destOrd="0" presId="urn:microsoft.com/office/officeart/2008/layout/HorizontalMultiLevelHierarchy"/>
    <dgm:cxn modelId="{8771C26C-2581-4FA1-9C0A-9538E327C1BE}" type="presParOf" srcId="{01B19EAA-D25C-46D3-A465-8836D850404F}" destId="{BE7DE8E4-F23D-4A09-8552-2271A1D4EE1A}" srcOrd="0" destOrd="0" presId="urn:microsoft.com/office/officeart/2008/layout/HorizontalMultiLevelHierarchy"/>
    <dgm:cxn modelId="{5132DAE4-B9D9-4913-B7E8-ADDA7BF5C822}" type="presParOf" srcId="{BE7DE8E4-F23D-4A09-8552-2271A1D4EE1A}" destId="{1C93746D-97F2-4A22-9E24-BE8F706AE6FF}" srcOrd="0" destOrd="0" presId="urn:microsoft.com/office/officeart/2008/layout/HorizontalMultiLevelHierarchy"/>
    <dgm:cxn modelId="{6EA81BBE-87BD-454E-8559-94987F310A00}" type="presParOf" srcId="{BE7DE8E4-F23D-4A09-8552-2271A1D4EE1A}" destId="{0F2E0958-742C-4922-A4BD-B51D40CD42BF}" srcOrd="1" destOrd="0" presId="urn:microsoft.com/office/officeart/2008/layout/HorizontalMultiLevelHierarchy"/>
    <dgm:cxn modelId="{7D3720E0-38F0-451C-86D8-DCA1C3C8B60C}" type="presParOf" srcId="{0F2E0958-742C-4922-A4BD-B51D40CD42BF}" destId="{751A6D7B-98E9-4E96-AC90-3511619A3164}" srcOrd="0" destOrd="0" presId="urn:microsoft.com/office/officeart/2008/layout/HorizontalMultiLevelHierarchy"/>
    <dgm:cxn modelId="{ECB25332-ECA8-429C-80D9-D9A03A4FF82E}" type="presParOf" srcId="{751A6D7B-98E9-4E96-AC90-3511619A3164}" destId="{ADB21626-D45D-4A03-BA89-783F265F0B95}" srcOrd="0" destOrd="0" presId="urn:microsoft.com/office/officeart/2008/layout/HorizontalMultiLevelHierarchy"/>
    <dgm:cxn modelId="{43B62F8A-2D51-45CC-B693-62063DF77F19}" type="presParOf" srcId="{0F2E0958-742C-4922-A4BD-B51D40CD42BF}" destId="{2FD192BF-9C88-4485-9DA6-D69C52DC72AD}" srcOrd="1" destOrd="0" presId="urn:microsoft.com/office/officeart/2008/layout/HorizontalMultiLevelHierarchy"/>
    <dgm:cxn modelId="{A85EE0BF-D43C-4F6E-BD19-C3B38EF0ECD4}" type="presParOf" srcId="{2FD192BF-9C88-4485-9DA6-D69C52DC72AD}" destId="{8C24AAC0-47C7-4A3B-82A6-18491CF5C01F}" srcOrd="0" destOrd="0" presId="urn:microsoft.com/office/officeart/2008/layout/HorizontalMultiLevelHierarchy"/>
    <dgm:cxn modelId="{0E5C59CC-D2D4-481F-A23C-1EA8468BDDED}" type="presParOf" srcId="{2FD192BF-9C88-4485-9DA6-D69C52DC72AD}" destId="{18E31763-43BB-4D0B-B252-99C8EF7F2F65}" srcOrd="1" destOrd="0" presId="urn:microsoft.com/office/officeart/2008/layout/HorizontalMultiLevelHierarchy"/>
    <dgm:cxn modelId="{F22EEE2A-F8E5-4846-91ED-449BFC24611E}" type="presParOf" srcId="{0F2E0958-742C-4922-A4BD-B51D40CD42BF}" destId="{5FB03D28-EF7B-47B6-8E0D-665A6217B97A}" srcOrd="2" destOrd="0" presId="urn:microsoft.com/office/officeart/2008/layout/HorizontalMultiLevelHierarchy"/>
    <dgm:cxn modelId="{33FD880F-7389-46E3-980D-9F7E35D667F1}" type="presParOf" srcId="{5FB03D28-EF7B-47B6-8E0D-665A6217B97A}" destId="{348A3E6D-9FD2-4017-9FF9-89DF05D81374}" srcOrd="0" destOrd="0" presId="urn:microsoft.com/office/officeart/2008/layout/HorizontalMultiLevelHierarchy"/>
    <dgm:cxn modelId="{6F9282A2-E6FE-4825-92E5-E92760EEB975}" type="presParOf" srcId="{0F2E0958-742C-4922-A4BD-B51D40CD42BF}" destId="{26A69F7C-E54A-4A30-BFDF-44C4205ED554}" srcOrd="3" destOrd="0" presId="urn:microsoft.com/office/officeart/2008/layout/HorizontalMultiLevelHierarchy"/>
    <dgm:cxn modelId="{CF312563-6A66-4FE8-BEC4-DBEF496A2319}" type="presParOf" srcId="{26A69F7C-E54A-4A30-BFDF-44C4205ED554}" destId="{BB860CD2-5C3D-4698-81E6-16A1D8635553}" srcOrd="0" destOrd="0" presId="urn:microsoft.com/office/officeart/2008/layout/HorizontalMultiLevelHierarchy"/>
    <dgm:cxn modelId="{49BD4084-EB2A-4C5D-A6D6-F0EEF36802C7}" type="presParOf" srcId="{26A69F7C-E54A-4A30-BFDF-44C4205ED554}" destId="{0284C855-8F74-4B3D-82E4-C477D9BB94F2}" srcOrd="1" destOrd="0" presId="urn:microsoft.com/office/officeart/2008/layout/HorizontalMultiLevelHierarchy"/>
    <dgm:cxn modelId="{2429529C-F0AC-4CF2-BEF8-D9C1FB401963}" type="presParOf" srcId="{0F2E0958-742C-4922-A4BD-B51D40CD42BF}" destId="{48F77EC0-35F0-40E7-975E-863C8D9C7684}" srcOrd="4" destOrd="0" presId="urn:microsoft.com/office/officeart/2008/layout/HorizontalMultiLevelHierarchy"/>
    <dgm:cxn modelId="{2586FE7D-0A6B-441F-8B3A-65963D380053}" type="presParOf" srcId="{48F77EC0-35F0-40E7-975E-863C8D9C7684}" destId="{3CA4490D-04F1-4C09-9A9C-EDDC276181F6}" srcOrd="0" destOrd="0" presId="urn:microsoft.com/office/officeart/2008/layout/HorizontalMultiLevelHierarchy"/>
    <dgm:cxn modelId="{46468418-794D-436F-B7CC-061CA60E6680}" type="presParOf" srcId="{0F2E0958-742C-4922-A4BD-B51D40CD42BF}" destId="{72B7AE49-C07E-40F1-BF30-ADDF780ABEC6}" srcOrd="5" destOrd="0" presId="urn:microsoft.com/office/officeart/2008/layout/HorizontalMultiLevelHierarchy"/>
    <dgm:cxn modelId="{EC6CF42F-60C4-4A4D-BF89-D5F931B58AFC}" type="presParOf" srcId="{72B7AE49-C07E-40F1-BF30-ADDF780ABEC6}" destId="{AB59D852-4BF7-4357-A8D0-229B9D758792}" srcOrd="0" destOrd="0" presId="urn:microsoft.com/office/officeart/2008/layout/HorizontalMultiLevelHierarchy"/>
    <dgm:cxn modelId="{B353E1AA-A876-4113-9E55-192592D55387}" type="presParOf" srcId="{72B7AE49-C07E-40F1-BF30-ADDF780ABEC6}" destId="{97ECB820-496C-456D-BF02-439BE95D206C}" srcOrd="1" destOrd="0" presId="urn:microsoft.com/office/officeart/2008/layout/HorizontalMultiLevelHierarchy"/>
    <dgm:cxn modelId="{045828CF-B884-4047-A300-F2323A1CD97A}" type="presParOf" srcId="{0F2E0958-742C-4922-A4BD-B51D40CD42BF}" destId="{5C7C059B-7E31-4471-8668-E3DAA2D1CBE5}" srcOrd="6" destOrd="0" presId="urn:microsoft.com/office/officeart/2008/layout/HorizontalMultiLevelHierarchy"/>
    <dgm:cxn modelId="{4012A82E-7883-4A2A-ABD2-EF63AE24F739}" type="presParOf" srcId="{5C7C059B-7E31-4471-8668-E3DAA2D1CBE5}" destId="{15624DE6-DD68-469E-9D4A-C3CEB4EC1287}" srcOrd="0" destOrd="0" presId="urn:microsoft.com/office/officeart/2008/layout/HorizontalMultiLevelHierarchy"/>
    <dgm:cxn modelId="{D28440B6-8DCF-448B-B414-C6D4EA499498}" type="presParOf" srcId="{0F2E0958-742C-4922-A4BD-B51D40CD42BF}" destId="{8A44E1B1-C9B9-4414-A3FB-C35409EE95B6}" srcOrd="7" destOrd="0" presId="urn:microsoft.com/office/officeart/2008/layout/HorizontalMultiLevelHierarchy"/>
    <dgm:cxn modelId="{63E67815-C403-4312-A78F-B274BE2C88A2}" type="presParOf" srcId="{8A44E1B1-C9B9-4414-A3FB-C35409EE95B6}" destId="{E945114E-C9A0-4D91-911A-A0D499DD0BFF}" srcOrd="0" destOrd="0" presId="urn:microsoft.com/office/officeart/2008/layout/HorizontalMultiLevelHierarchy"/>
    <dgm:cxn modelId="{A771DD6B-A0B2-4BAC-AEE6-23956A5FEC58}" type="presParOf" srcId="{8A44E1B1-C9B9-4414-A3FB-C35409EE95B6}" destId="{8D6EDF03-C278-4591-9C61-F138099B117B}"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C059B-7E31-4471-8668-E3DAA2D1CBE5}">
      <dsp:nvSpPr>
        <dsp:cNvPr id="0" name=""/>
        <dsp:cNvSpPr/>
      </dsp:nvSpPr>
      <dsp:spPr>
        <a:xfrm>
          <a:off x="1457633" y="1650763"/>
          <a:ext cx="411502" cy="1176168"/>
        </a:xfrm>
        <a:custGeom>
          <a:avLst/>
          <a:gdLst/>
          <a:ahLst/>
          <a:cxnLst/>
          <a:rect l="0" t="0" r="0" b="0"/>
          <a:pathLst>
            <a:path>
              <a:moveTo>
                <a:pt x="0" y="0"/>
              </a:moveTo>
              <a:lnTo>
                <a:pt x="205751" y="0"/>
              </a:lnTo>
              <a:lnTo>
                <a:pt x="205751" y="1176168"/>
              </a:lnTo>
              <a:lnTo>
                <a:pt x="411502" y="1176168"/>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632232" y="2207695"/>
        <a:ext cx="62303" cy="62303"/>
      </dsp:txXfrm>
    </dsp:sp>
    <dsp:sp modelId="{48F77EC0-35F0-40E7-975E-863C8D9C7684}">
      <dsp:nvSpPr>
        <dsp:cNvPr id="0" name=""/>
        <dsp:cNvSpPr/>
      </dsp:nvSpPr>
      <dsp:spPr>
        <a:xfrm>
          <a:off x="1457633" y="1650763"/>
          <a:ext cx="411502" cy="392056"/>
        </a:xfrm>
        <a:custGeom>
          <a:avLst/>
          <a:gdLst/>
          <a:ahLst/>
          <a:cxnLst/>
          <a:rect l="0" t="0" r="0" b="0"/>
          <a:pathLst>
            <a:path>
              <a:moveTo>
                <a:pt x="0" y="0"/>
              </a:moveTo>
              <a:lnTo>
                <a:pt x="205751" y="0"/>
              </a:lnTo>
              <a:lnTo>
                <a:pt x="205751" y="392056"/>
              </a:lnTo>
              <a:lnTo>
                <a:pt x="411502" y="392056"/>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649175" y="1832581"/>
        <a:ext cx="28418" cy="28418"/>
      </dsp:txXfrm>
    </dsp:sp>
    <dsp:sp modelId="{5FB03D28-EF7B-47B6-8E0D-665A6217B97A}">
      <dsp:nvSpPr>
        <dsp:cNvPr id="0" name=""/>
        <dsp:cNvSpPr/>
      </dsp:nvSpPr>
      <dsp:spPr>
        <a:xfrm>
          <a:off x="1457633" y="1258706"/>
          <a:ext cx="411502" cy="392056"/>
        </a:xfrm>
        <a:custGeom>
          <a:avLst/>
          <a:gdLst/>
          <a:ahLst/>
          <a:cxnLst/>
          <a:rect l="0" t="0" r="0" b="0"/>
          <a:pathLst>
            <a:path>
              <a:moveTo>
                <a:pt x="0" y="392056"/>
              </a:moveTo>
              <a:lnTo>
                <a:pt x="205751" y="392056"/>
              </a:lnTo>
              <a:lnTo>
                <a:pt x="205751" y="0"/>
              </a:lnTo>
              <a:lnTo>
                <a:pt x="411502" y="0"/>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649175" y="1440525"/>
        <a:ext cx="28418" cy="28418"/>
      </dsp:txXfrm>
    </dsp:sp>
    <dsp:sp modelId="{751A6D7B-98E9-4E96-AC90-3511619A3164}">
      <dsp:nvSpPr>
        <dsp:cNvPr id="0" name=""/>
        <dsp:cNvSpPr/>
      </dsp:nvSpPr>
      <dsp:spPr>
        <a:xfrm>
          <a:off x="1457633" y="426644"/>
          <a:ext cx="396009" cy="1224118"/>
        </a:xfrm>
        <a:custGeom>
          <a:avLst/>
          <a:gdLst/>
          <a:ahLst/>
          <a:cxnLst/>
          <a:rect l="0" t="0" r="0" b="0"/>
          <a:pathLst>
            <a:path>
              <a:moveTo>
                <a:pt x="0" y="1224118"/>
              </a:moveTo>
              <a:lnTo>
                <a:pt x="198004" y="1224118"/>
              </a:lnTo>
              <a:lnTo>
                <a:pt x="198004" y="0"/>
              </a:lnTo>
              <a:lnTo>
                <a:pt x="396009" y="0"/>
              </a:lnTo>
            </a:path>
          </a:pathLst>
        </a:custGeom>
        <a:noFill/>
        <a:ln w="1587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623473" y="1006539"/>
        <a:ext cx="64329" cy="64329"/>
      </dsp:txXfrm>
    </dsp:sp>
    <dsp:sp modelId="{1C93746D-97F2-4A22-9E24-BE8F706AE6FF}">
      <dsp:nvSpPr>
        <dsp:cNvPr id="0" name=""/>
        <dsp:cNvSpPr/>
      </dsp:nvSpPr>
      <dsp:spPr>
        <a:xfrm rot="16200000">
          <a:off x="-94100" y="1337118"/>
          <a:ext cx="2476177" cy="627289"/>
        </a:xfrm>
        <a:prstGeom prst="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b="1" kern="1200" dirty="0" smtClean="0">
              <a:latin typeface="Advent Pro" panose="02000506040000020004" pitchFamily="2" charset="0"/>
            </a:rPr>
            <a:t>5. Sınıflarda</a:t>
          </a:r>
          <a:endParaRPr lang="tr-TR" sz="2800" b="1" kern="1200" dirty="0">
            <a:latin typeface="Advent Pro" panose="02000506040000020004" pitchFamily="2" charset="0"/>
          </a:endParaRPr>
        </a:p>
      </dsp:txBody>
      <dsp:txXfrm>
        <a:off x="-94100" y="1337118"/>
        <a:ext cx="2476177" cy="627289"/>
      </dsp:txXfrm>
    </dsp:sp>
    <dsp:sp modelId="{8C24AAC0-47C7-4A3B-82A6-18491CF5C01F}">
      <dsp:nvSpPr>
        <dsp:cNvPr id="0" name=""/>
        <dsp:cNvSpPr/>
      </dsp:nvSpPr>
      <dsp:spPr>
        <a:xfrm>
          <a:off x="1853642" y="112999"/>
          <a:ext cx="2233921" cy="627289"/>
        </a:xfrm>
        <a:prstGeom prst="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b="1" kern="1200" dirty="0" smtClean="0">
              <a:solidFill>
                <a:srgbClr val="7030A0"/>
              </a:solidFill>
              <a:latin typeface="Advent Pro" panose="02000506040000020004" pitchFamily="2" charset="0"/>
            </a:rPr>
            <a:t>5 Saat Matematik</a:t>
          </a:r>
          <a:endParaRPr lang="tr-TR" sz="2200" b="1" kern="1200" dirty="0">
            <a:solidFill>
              <a:srgbClr val="7030A0"/>
            </a:solidFill>
            <a:latin typeface="Advent Pro" panose="02000506040000020004" pitchFamily="2" charset="0"/>
          </a:endParaRPr>
        </a:p>
      </dsp:txBody>
      <dsp:txXfrm>
        <a:off x="1853642" y="112999"/>
        <a:ext cx="2233921" cy="627289"/>
      </dsp:txXfrm>
    </dsp:sp>
    <dsp:sp modelId="{BB860CD2-5C3D-4698-81E6-16A1D8635553}">
      <dsp:nvSpPr>
        <dsp:cNvPr id="0" name=""/>
        <dsp:cNvSpPr/>
      </dsp:nvSpPr>
      <dsp:spPr>
        <a:xfrm>
          <a:off x="1869135" y="945061"/>
          <a:ext cx="2252809" cy="627289"/>
        </a:xfrm>
        <a:prstGeom prst="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b="1" kern="1200" dirty="0" smtClean="0">
              <a:solidFill>
                <a:srgbClr val="7030A0"/>
              </a:solidFill>
              <a:latin typeface="Advent Pro" panose="02000506040000020004" pitchFamily="2" charset="0"/>
            </a:rPr>
            <a:t>4 Saat Fen Bilimleri</a:t>
          </a:r>
          <a:endParaRPr lang="tr-TR" sz="2200" b="1" kern="1200" dirty="0">
            <a:solidFill>
              <a:srgbClr val="7030A0"/>
            </a:solidFill>
            <a:latin typeface="Advent Pro" panose="02000506040000020004" pitchFamily="2" charset="0"/>
          </a:endParaRPr>
        </a:p>
      </dsp:txBody>
      <dsp:txXfrm>
        <a:off x="1869135" y="945061"/>
        <a:ext cx="2252809" cy="627289"/>
      </dsp:txXfrm>
    </dsp:sp>
    <dsp:sp modelId="{AB59D852-4BF7-4357-A8D0-229B9D758792}">
      <dsp:nvSpPr>
        <dsp:cNvPr id="0" name=""/>
        <dsp:cNvSpPr/>
      </dsp:nvSpPr>
      <dsp:spPr>
        <a:xfrm>
          <a:off x="1869135" y="1729174"/>
          <a:ext cx="2236185" cy="627289"/>
        </a:xfrm>
        <a:prstGeom prst="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b="1" kern="1200" dirty="0" smtClean="0">
              <a:solidFill>
                <a:srgbClr val="7030A0"/>
              </a:solidFill>
              <a:latin typeface="Advent Pro" panose="02000506040000020004" pitchFamily="2" charset="0"/>
            </a:rPr>
            <a:t>6 Saat Türkçe</a:t>
          </a:r>
          <a:endParaRPr lang="tr-TR" sz="2200" b="1" kern="1200" dirty="0">
            <a:solidFill>
              <a:srgbClr val="7030A0"/>
            </a:solidFill>
            <a:latin typeface="Advent Pro" panose="02000506040000020004" pitchFamily="2" charset="0"/>
          </a:endParaRPr>
        </a:p>
      </dsp:txBody>
      <dsp:txXfrm>
        <a:off x="1869135" y="1729174"/>
        <a:ext cx="2236185" cy="627289"/>
      </dsp:txXfrm>
    </dsp:sp>
    <dsp:sp modelId="{E945114E-C9A0-4D91-911A-A0D499DD0BFF}">
      <dsp:nvSpPr>
        <dsp:cNvPr id="0" name=""/>
        <dsp:cNvSpPr/>
      </dsp:nvSpPr>
      <dsp:spPr>
        <a:xfrm>
          <a:off x="1869135" y="2513286"/>
          <a:ext cx="2202935" cy="627289"/>
        </a:xfrm>
        <a:prstGeom prst="rect">
          <a:avLst/>
        </a:prstGeom>
        <a:gradFill rotWithShape="0">
          <a:gsLst>
            <a:gs pos="0">
              <a:schemeClr val="accent4">
                <a:hueOff val="0"/>
                <a:satOff val="0"/>
                <a:lumOff val="0"/>
                <a:alphaOff val="0"/>
                <a:tint val="100000"/>
                <a:shade val="85000"/>
                <a:satMod val="100000"/>
                <a:lumMod val="100000"/>
              </a:schemeClr>
            </a:gs>
            <a:gs pos="100000">
              <a:schemeClr val="accent4">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b="1" kern="1200" dirty="0" smtClean="0">
              <a:solidFill>
                <a:srgbClr val="7030A0"/>
              </a:solidFill>
              <a:latin typeface="Advent Pro" panose="02000506040000020004" pitchFamily="2" charset="0"/>
            </a:rPr>
            <a:t>3 Saat Sosyal Bilgiler</a:t>
          </a:r>
          <a:endParaRPr lang="tr-TR" sz="2200" b="1" kern="1200" dirty="0">
            <a:solidFill>
              <a:srgbClr val="7030A0"/>
            </a:solidFill>
            <a:latin typeface="Advent Pro" panose="02000506040000020004" pitchFamily="2" charset="0"/>
          </a:endParaRPr>
        </a:p>
      </dsp:txBody>
      <dsp:txXfrm>
        <a:off x="1869135" y="2513286"/>
        <a:ext cx="2202935" cy="627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C059B-7E31-4471-8668-E3DAA2D1CBE5}">
      <dsp:nvSpPr>
        <dsp:cNvPr id="0" name=""/>
        <dsp:cNvSpPr/>
      </dsp:nvSpPr>
      <dsp:spPr>
        <a:xfrm>
          <a:off x="1174262" y="1650763"/>
          <a:ext cx="411502" cy="1176168"/>
        </a:xfrm>
        <a:custGeom>
          <a:avLst/>
          <a:gdLst/>
          <a:ahLst/>
          <a:cxnLst/>
          <a:rect l="0" t="0" r="0" b="0"/>
          <a:pathLst>
            <a:path>
              <a:moveTo>
                <a:pt x="0" y="0"/>
              </a:moveTo>
              <a:lnTo>
                <a:pt x="205751" y="0"/>
              </a:lnTo>
              <a:lnTo>
                <a:pt x="205751" y="1176168"/>
              </a:lnTo>
              <a:lnTo>
                <a:pt x="411502" y="1176168"/>
              </a:lnTo>
            </a:path>
          </a:pathLst>
        </a:custGeom>
        <a:noFill/>
        <a:ln w="1587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348861" y="2207695"/>
        <a:ext cx="62303" cy="62303"/>
      </dsp:txXfrm>
    </dsp:sp>
    <dsp:sp modelId="{48F77EC0-35F0-40E7-975E-863C8D9C7684}">
      <dsp:nvSpPr>
        <dsp:cNvPr id="0" name=""/>
        <dsp:cNvSpPr/>
      </dsp:nvSpPr>
      <dsp:spPr>
        <a:xfrm>
          <a:off x="1174262" y="1650763"/>
          <a:ext cx="411502" cy="392056"/>
        </a:xfrm>
        <a:custGeom>
          <a:avLst/>
          <a:gdLst/>
          <a:ahLst/>
          <a:cxnLst/>
          <a:rect l="0" t="0" r="0" b="0"/>
          <a:pathLst>
            <a:path>
              <a:moveTo>
                <a:pt x="0" y="0"/>
              </a:moveTo>
              <a:lnTo>
                <a:pt x="205751" y="0"/>
              </a:lnTo>
              <a:lnTo>
                <a:pt x="205751" y="392056"/>
              </a:lnTo>
              <a:lnTo>
                <a:pt x="411502" y="392056"/>
              </a:lnTo>
            </a:path>
          </a:pathLst>
        </a:custGeom>
        <a:noFill/>
        <a:ln w="1587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365804" y="1832581"/>
        <a:ext cx="28418" cy="28418"/>
      </dsp:txXfrm>
    </dsp:sp>
    <dsp:sp modelId="{5FB03D28-EF7B-47B6-8E0D-665A6217B97A}">
      <dsp:nvSpPr>
        <dsp:cNvPr id="0" name=""/>
        <dsp:cNvSpPr/>
      </dsp:nvSpPr>
      <dsp:spPr>
        <a:xfrm>
          <a:off x="1174262" y="1249222"/>
          <a:ext cx="424587" cy="401540"/>
        </a:xfrm>
        <a:custGeom>
          <a:avLst/>
          <a:gdLst/>
          <a:ahLst/>
          <a:cxnLst/>
          <a:rect l="0" t="0" r="0" b="0"/>
          <a:pathLst>
            <a:path>
              <a:moveTo>
                <a:pt x="0" y="401540"/>
              </a:moveTo>
              <a:lnTo>
                <a:pt x="212293" y="401540"/>
              </a:lnTo>
              <a:lnTo>
                <a:pt x="212293" y="0"/>
              </a:lnTo>
              <a:lnTo>
                <a:pt x="424587" y="0"/>
              </a:lnTo>
            </a:path>
          </a:pathLst>
        </a:custGeom>
        <a:noFill/>
        <a:ln w="1587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371946" y="1435382"/>
        <a:ext cx="29219" cy="29219"/>
      </dsp:txXfrm>
    </dsp:sp>
    <dsp:sp modelId="{751A6D7B-98E9-4E96-AC90-3511619A3164}">
      <dsp:nvSpPr>
        <dsp:cNvPr id="0" name=""/>
        <dsp:cNvSpPr/>
      </dsp:nvSpPr>
      <dsp:spPr>
        <a:xfrm>
          <a:off x="1174262" y="460511"/>
          <a:ext cx="396009" cy="1190251"/>
        </a:xfrm>
        <a:custGeom>
          <a:avLst/>
          <a:gdLst/>
          <a:ahLst/>
          <a:cxnLst/>
          <a:rect l="0" t="0" r="0" b="0"/>
          <a:pathLst>
            <a:path>
              <a:moveTo>
                <a:pt x="0" y="1190251"/>
              </a:moveTo>
              <a:lnTo>
                <a:pt x="198004" y="1190251"/>
              </a:lnTo>
              <a:lnTo>
                <a:pt x="198004" y="0"/>
              </a:lnTo>
              <a:lnTo>
                <a:pt x="396009" y="0"/>
              </a:lnTo>
            </a:path>
          </a:pathLst>
        </a:custGeom>
        <a:noFill/>
        <a:ln w="1587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340907" y="1024277"/>
        <a:ext cx="62720" cy="62720"/>
      </dsp:txXfrm>
    </dsp:sp>
    <dsp:sp modelId="{1C93746D-97F2-4A22-9E24-BE8F706AE6FF}">
      <dsp:nvSpPr>
        <dsp:cNvPr id="0" name=""/>
        <dsp:cNvSpPr/>
      </dsp:nvSpPr>
      <dsp:spPr>
        <a:xfrm rot="16200000">
          <a:off x="-377471" y="1337118"/>
          <a:ext cx="2476177" cy="627289"/>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tr-TR" sz="2800" b="1" kern="1200" dirty="0" smtClean="0">
              <a:latin typeface="Advent Pro" panose="02000506040000020004" pitchFamily="2" charset="0"/>
            </a:rPr>
            <a:t>5. Sınıflarda</a:t>
          </a:r>
          <a:endParaRPr lang="tr-TR" sz="2800" b="1" kern="1200" dirty="0">
            <a:latin typeface="Advent Pro" panose="02000506040000020004" pitchFamily="2" charset="0"/>
          </a:endParaRPr>
        </a:p>
      </dsp:txBody>
      <dsp:txXfrm>
        <a:off x="-377471" y="1337118"/>
        <a:ext cx="2476177" cy="627289"/>
      </dsp:txXfrm>
    </dsp:sp>
    <dsp:sp modelId="{8C24AAC0-47C7-4A3B-82A6-18491CF5C01F}">
      <dsp:nvSpPr>
        <dsp:cNvPr id="0" name=""/>
        <dsp:cNvSpPr/>
      </dsp:nvSpPr>
      <dsp:spPr>
        <a:xfrm>
          <a:off x="1570271" y="146866"/>
          <a:ext cx="2819551" cy="627289"/>
        </a:xfrm>
        <a:prstGeom prst="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b="1" kern="1200" dirty="0" smtClean="0">
              <a:latin typeface="Advent Pro" panose="02000506040000020004" pitchFamily="2" charset="0"/>
            </a:rPr>
            <a:t>5 Saat Matematik</a:t>
          </a:r>
          <a:endParaRPr lang="tr-TR" sz="2200" b="1" kern="1200" dirty="0">
            <a:latin typeface="Advent Pro" panose="02000506040000020004" pitchFamily="2" charset="0"/>
          </a:endParaRPr>
        </a:p>
      </dsp:txBody>
      <dsp:txXfrm>
        <a:off x="1570271" y="146866"/>
        <a:ext cx="2819551" cy="627289"/>
      </dsp:txXfrm>
    </dsp:sp>
    <dsp:sp modelId="{BB860CD2-5C3D-4698-81E6-16A1D8635553}">
      <dsp:nvSpPr>
        <dsp:cNvPr id="0" name=""/>
        <dsp:cNvSpPr/>
      </dsp:nvSpPr>
      <dsp:spPr>
        <a:xfrm>
          <a:off x="1598850" y="935577"/>
          <a:ext cx="2800334" cy="627289"/>
        </a:xfrm>
        <a:prstGeom prst="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b="1" kern="1200" dirty="0" smtClean="0">
              <a:latin typeface="Advent Pro" panose="02000506040000020004" pitchFamily="2" charset="0"/>
            </a:rPr>
            <a:t>4 Saat Fen Bilimleri</a:t>
          </a:r>
          <a:endParaRPr lang="tr-TR" sz="2200" b="1" kern="1200" dirty="0">
            <a:latin typeface="Advent Pro" panose="02000506040000020004" pitchFamily="2" charset="0"/>
          </a:endParaRPr>
        </a:p>
      </dsp:txBody>
      <dsp:txXfrm>
        <a:off x="1598850" y="935577"/>
        <a:ext cx="2800334" cy="627289"/>
      </dsp:txXfrm>
    </dsp:sp>
    <dsp:sp modelId="{AB59D852-4BF7-4357-A8D0-229B9D758792}">
      <dsp:nvSpPr>
        <dsp:cNvPr id="0" name=""/>
        <dsp:cNvSpPr/>
      </dsp:nvSpPr>
      <dsp:spPr>
        <a:xfrm>
          <a:off x="1585764" y="1729174"/>
          <a:ext cx="2762620" cy="627289"/>
        </a:xfrm>
        <a:prstGeom prst="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b="1" kern="1200" dirty="0" smtClean="0">
              <a:latin typeface="Advent Pro" panose="02000506040000020004" pitchFamily="2" charset="0"/>
            </a:rPr>
            <a:t>6 Saat Türkçe</a:t>
          </a:r>
          <a:endParaRPr lang="tr-TR" sz="2200" b="1" kern="1200" dirty="0">
            <a:latin typeface="Advent Pro" panose="02000506040000020004" pitchFamily="2" charset="0"/>
          </a:endParaRPr>
        </a:p>
      </dsp:txBody>
      <dsp:txXfrm>
        <a:off x="1585764" y="1729174"/>
        <a:ext cx="2762620" cy="627289"/>
      </dsp:txXfrm>
    </dsp:sp>
    <dsp:sp modelId="{E945114E-C9A0-4D91-911A-A0D499DD0BFF}">
      <dsp:nvSpPr>
        <dsp:cNvPr id="0" name=""/>
        <dsp:cNvSpPr/>
      </dsp:nvSpPr>
      <dsp:spPr>
        <a:xfrm>
          <a:off x="1585764" y="2513286"/>
          <a:ext cx="2778627" cy="627289"/>
        </a:xfrm>
        <a:prstGeom prst="rect">
          <a:avLst/>
        </a:prstGeom>
        <a:gradFill rotWithShape="0">
          <a:gsLst>
            <a:gs pos="0">
              <a:schemeClr val="accent2">
                <a:hueOff val="0"/>
                <a:satOff val="0"/>
                <a:lumOff val="0"/>
                <a:alphaOff val="0"/>
                <a:tint val="100000"/>
                <a:shade val="85000"/>
                <a:satMod val="100000"/>
                <a:lumMod val="100000"/>
              </a:schemeClr>
            </a:gs>
            <a:gs pos="100000">
              <a:schemeClr val="accent2">
                <a:hueOff val="0"/>
                <a:satOff val="0"/>
                <a:lumOff val="0"/>
                <a:alphaOff val="0"/>
                <a:tint val="90000"/>
                <a:shade val="100000"/>
                <a:satMod val="150000"/>
                <a:lumMod val="100000"/>
              </a:schemeClr>
            </a:gs>
          </a:gsLst>
          <a:path path="circle">
            <a:fillToRect l="100000" t="100000" r="100000" b="100000"/>
          </a:path>
        </a:gradFill>
        <a:ln>
          <a:noFill/>
        </a:ln>
        <a:effectLst>
          <a:outerShdw blurRad="50800" dist="12700" dir="5400000" algn="ctr" rotWithShape="0">
            <a:srgbClr val="000000">
              <a:alpha val="5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b="1" kern="1200" dirty="0" smtClean="0">
              <a:latin typeface="Advent Pro" panose="02000506040000020004" pitchFamily="2" charset="0"/>
            </a:rPr>
            <a:t>3 Saat Sosyal Bilgiler</a:t>
          </a:r>
          <a:endParaRPr lang="tr-TR" sz="2200" b="1" kern="1200" dirty="0">
            <a:latin typeface="Advent Pro" panose="02000506040000020004" pitchFamily="2" charset="0"/>
          </a:endParaRPr>
        </a:p>
      </dsp:txBody>
      <dsp:txXfrm>
        <a:off x="1585764" y="2513286"/>
        <a:ext cx="2778627" cy="62728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r-TR" smtClean="0"/>
              <a:t>Asıl başlık stili için tıklatın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fld id="{E6474525-A49F-4364-911A-8A3ECE032521}" type="datetimeFigureOut">
              <a:rPr lang="tr-TR" smtClean="0"/>
              <a:t>9.07.2020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936F1E-A5FA-4B0D-9C06-54C408177430}"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0771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6474525-A49F-4364-911A-8A3ECE032521}" type="datetimeFigureOut">
              <a:rPr lang="tr-TR" smtClean="0"/>
              <a:t>9.07.2020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936F1E-A5FA-4B0D-9C06-54C408177430}" type="slidenum">
              <a:rPr lang="tr-TR" smtClean="0"/>
              <a:t>‹#›</a:t>
            </a:fld>
            <a:endParaRPr lang="tr-TR"/>
          </a:p>
        </p:txBody>
      </p:sp>
    </p:spTree>
    <p:extLst>
      <p:ext uri="{BB962C8B-B14F-4D97-AF65-F5344CB8AC3E}">
        <p14:creationId xmlns:p14="http://schemas.microsoft.com/office/powerpoint/2010/main" val="10424778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6474525-A49F-4364-911A-8A3ECE032521}" type="datetimeFigureOut">
              <a:rPr lang="tr-TR" smtClean="0"/>
              <a:t>9.07.2020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936F1E-A5FA-4B0D-9C06-54C408177430}" type="slidenum">
              <a:rPr lang="tr-TR" smtClean="0"/>
              <a:t>‹#›</a:t>
            </a:fld>
            <a:endParaRPr lang="tr-T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01787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6474525-A49F-4364-911A-8A3ECE032521}" type="datetimeFigureOut">
              <a:rPr lang="tr-TR" smtClean="0"/>
              <a:t>9.07.2020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936F1E-A5FA-4B0D-9C06-54C408177430}" type="slidenum">
              <a:rPr lang="tr-TR" smtClean="0"/>
              <a:t>‹#›</a:t>
            </a:fld>
            <a:endParaRPr lang="tr-TR"/>
          </a:p>
        </p:txBody>
      </p:sp>
    </p:spTree>
    <p:extLst>
      <p:ext uri="{BB962C8B-B14F-4D97-AF65-F5344CB8AC3E}">
        <p14:creationId xmlns:p14="http://schemas.microsoft.com/office/powerpoint/2010/main" val="9087571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6474525-A49F-4364-911A-8A3ECE032521}" type="datetimeFigureOut">
              <a:rPr lang="tr-TR" smtClean="0"/>
              <a:t>9.07.2020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E936F1E-A5FA-4B0D-9C06-54C408177430}"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4199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6474525-A49F-4364-911A-8A3ECE032521}" type="datetimeFigureOut">
              <a:rPr lang="tr-TR" smtClean="0"/>
              <a:t>9.07.2020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E936F1E-A5FA-4B0D-9C06-54C408177430}" type="slidenum">
              <a:rPr lang="tr-TR" smtClean="0"/>
              <a:t>‹#›</a:t>
            </a:fld>
            <a:endParaRPr lang="tr-TR"/>
          </a:p>
        </p:txBody>
      </p:sp>
    </p:spTree>
    <p:extLst>
      <p:ext uri="{BB962C8B-B14F-4D97-AF65-F5344CB8AC3E}">
        <p14:creationId xmlns:p14="http://schemas.microsoft.com/office/powerpoint/2010/main" val="21887125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24128" y="2967788"/>
            <a:ext cx="4754880" cy="33415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smtClean="0"/>
              <a:t>Asıl metin stillerini düzenle</a:t>
            </a:r>
          </a:p>
        </p:txBody>
      </p:sp>
      <p:sp>
        <p:nvSpPr>
          <p:cNvPr id="6" name="Content Placeholder 5"/>
          <p:cNvSpPr>
            <a:spLocks noGrp="1"/>
          </p:cNvSpPr>
          <p:nvPr>
            <p:ph sz="quarter" idx="4"/>
          </p:nvPr>
        </p:nvSpPr>
        <p:spPr>
          <a:xfrm>
            <a:off x="5990888" y="2967788"/>
            <a:ext cx="4754880" cy="33415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6474525-A49F-4364-911A-8A3ECE032521}" type="datetimeFigureOut">
              <a:rPr lang="tr-TR" smtClean="0"/>
              <a:t>9.07.2020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E936F1E-A5FA-4B0D-9C06-54C408177430}" type="slidenum">
              <a:rPr lang="tr-TR" smtClean="0"/>
              <a:t>‹#›</a:t>
            </a:fld>
            <a:endParaRPr lang="tr-TR"/>
          </a:p>
        </p:txBody>
      </p:sp>
    </p:spTree>
    <p:extLst>
      <p:ext uri="{BB962C8B-B14F-4D97-AF65-F5344CB8AC3E}">
        <p14:creationId xmlns:p14="http://schemas.microsoft.com/office/powerpoint/2010/main" val="20294544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6474525-A49F-4364-911A-8A3ECE032521}" type="datetimeFigureOut">
              <a:rPr lang="tr-TR" smtClean="0"/>
              <a:t>9.07.2020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E936F1E-A5FA-4B0D-9C06-54C408177430}" type="slidenum">
              <a:rPr lang="tr-TR" smtClean="0"/>
              <a:t>‹#›</a:t>
            </a:fld>
            <a:endParaRPr lang="tr-TR"/>
          </a:p>
        </p:txBody>
      </p:sp>
    </p:spTree>
    <p:extLst>
      <p:ext uri="{BB962C8B-B14F-4D97-AF65-F5344CB8AC3E}">
        <p14:creationId xmlns:p14="http://schemas.microsoft.com/office/powerpoint/2010/main" val="8884382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74525-A49F-4364-911A-8A3ECE032521}" type="datetimeFigureOut">
              <a:rPr lang="tr-TR" smtClean="0"/>
              <a:t>9.07.2020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E936F1E-A5FA-4B0D-9C06-54C408177430}" type="slidenum">
              <a:rPr lang="tr-TR" smtClean="0"/>
              <a:t>‹#›</a:t>
            </a:fld>
            <a:endParaRPr lang="tr-TR"/>
          </a:p>
        </p:txBody>
      </p:sp>
    </p:spTree>
    <p:extLst>
      <p:ext uri="{BB962C8B-B14F-4D97-AF65-F5344CB8AC3E}">
        <p14:creationId xmlns:p14="http://schemas.microsoft.com/office/powerpoint/2010/main" val="31948710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r-TR" smtClean="0"/>
              <a:t>Asıl başlık stili için tıklatın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6474525-A49F-4364-911A-8A3ECE032521}" type="datetimeFigureOut">
              <a:rPr lang="tr-TR" smtClean="0"/>
              <a:t>9.07.2020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E936F1E-A5FA-4B0D-9C06-54C408177430}" type="slidenum">
              <a:rPr lang="tr-TR" smtClean="0"/>
              <a:t>‹#›</a:t>
            </a:fld>
            <a:endParaRPr lang="tr-TR"/>
          </a:p>
        </p:txBody>
      </p:sp>
    </p:spTree>
    <p:extLst>
      <p:ext uri="{BB962C8B-B14F-4D97-AF65-F5344CB8AC3E}">
        <p14:creationId xmlns:p14="http://schemas.microsoft.com/office/powerpoint/2010/main" val="29207071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6474525-A49F-4364-911A-8A3ECE032521}" type="datetimeFigureOut">
              <a:rPr lang="tr-TR" smtClean="0"/>
              <a:t>9.07.2020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E936F1E-A5FA-4B0D-9C06-54C408177430}" type="slidenum">
              <a:rPr lang="tr-TR" smtClean="0"/>
              <a:t>‹#›</a:t>
            </a:fld>
            <a:endParaRPr lang="tr-T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3372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6474525-A49F-4364-911A-8A3ECE032521}" type="datetimeFigureOut">
              <a:rPr lang="tr-TR" smtClean="0"/>
              <a:t>9.07.2020</a:t>
            </a:fld>
            <a:endParaRPr lang="tr-T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tr-T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E936F1E-A5FA-4B0D-9C06-54C408177430}" type="slidenum">
              <a:rPr lang="tr-TR" smtClean="0"/>
              <a:t>‹#›</a:t>
            </a:fld>
            <a:endParaRPr lang="tr-T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201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aydosiho.meb.k12.tr/" TargetMode="Externa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Aydos imam hatip ortaokulu</a:t>
            </a:r>
            <a:endParaRPr lang="tr-TR" dirty="0"/>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740910712"/>
      </p:ext>
    </p:extLst>
  </p:cSld>
  <p:clrMapOvr>
    <a:masterClrMapping/>
  </p:clrMapOvr>
  <mc:AlternateContent xmlns:mc="http://schemas.openxmlformats.org/markup-compatibility/2006" xmlns:p14="http://schemas.microsoft.com/office/powerpoint/2010/main">
    <mc:Choice Requires="p14">
      <p:transition spd="slow" p14:dur="2000" advTm="1365">
        <p14:ferris dir="l"/>
      </p:transition>
    </mc:Choice>
    <mc:Fallback xmlns="">
      <p:transition spd="slow" advTm="1365">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HAkkımızda</a:t>
            </a:r>
            <a:endParaRPr lang="tr-TR" dirty="0"/>
          </a:p>
        </p:txBody>
      </p:sp>
      <p:sp>
        <p:nvSpPr>
          <p:cNvPr id="3" name="İçerik Yer Tutucusu 2"/>
          <p:cNvSpPr>
            <a:spLocks noGrp="1"/>
          </p:cNvSpPr>
          <p:nvPr>
            <p:ph idx="1"/>
          </p:nvPr>
        </p:nvSpPr>
        <p:spPr>
          <a:xfrm>
            <a:off x="1024128" y="2286000"/>
            <a:ext cx="10755496" cy="4023360"/>
          </a:xfrm>
        </p:spPr>
        <p:txBody>
          <a:bodyPr/>
          <a:lstStyle/>
          <a:p>
            <a:r>
              <a:rPr lang="tr-TR" b="1" dirty="0"/>
              <a:t> </a:t>
            </a:r>
            <a:r>
              <a:rPr lang="tr-TR" dirty="0" smtClean="0"/>
              <a:t>Öğretmen </a:t>
            </a:r>
            <a:r>
              <a:rPr lang="tr-TR" dirty="0"/>
              <a:t>:</a:t>
            </a:r>
            <a:r>
              <a:rPr lang="tr-TR" dirty="0" smtClean="0"/>
              <a:t>30					Öğrenim Şekli: Normal</a:t>
            </a:r>
            <a:endParaRPr lang="tr-TR" dirty="0"/>
          </a:p>
          <a:p>
            <a:r>
              <a:rPr lang="tr-TR" dirty="0"/>
              <a:t> Öğrenci :</a:t>
            </a:r>
            <a:r>
              <a:rPr lang="tr-TR" dirty="0" smtClean="0"/>
              <a:t>616					Ders Saatleri: 08:30 – 15:00</a:t>
            </a:r>
            <a:endParaRPr lang="tr-TR" dirty="0"/>
          </a:p>
          <a:p>
            <a:r>
              <a:rPr lang="tr-TR" dirty="0"/>
              <a:t> Derslik </a:t>
            </a:r>
            <a:r>
              <a:rPr lang="tr-TR" dirty="0" smtClean="0"/>
              <a:t>:19					Fatih Projesi: Faz -2 Fiber Bağlantı (50Mbps)</a:t>
            </a:r>
            <a:endParaRPr lang="tr-TR" dirty="0"/>
          </a:p>
          <a:p>
            <a:r>
              <a:rPr lang="tr-TR" dirty="0"/>
              <a:t> Konferans Salonu :</a:t>
            </a:r>
            <a:r>
              <a:rPr lang="tr-TR" dirty="0" smtClean="0"/>
              <a:t>1				Kantin : Var</a:t>
            </a:r>
            <a:endParaRPr lang="tr-TR" dirty="0"/>
          </a:p>
          <a:p>
            <a:r>
              <a:rPr lang="tr-TR" dirty="0"/>
              <a:t> Fen Laboratuvarı :</a:t>
            </a:r>
            <a:r>
              <a:rPr lang="tr-TR" dirty="0" smtClean="0"/>
              <a:t>1				Yemekhane: Yok</a:t>
            </a:r>
            <a:endParaRPr lang="tr-TR" dirty="0"/>
          </a:p>
          <a:p>
            <a:r>
              <a:rPr lang="tr-TR" dirty="0"/>
              <a:t> BT Sınıfı :1</a:t>
            </a:r>
          </a:p>
          <a:p>
            <a:r>
              <a:rPr lang="tr-TR" dirty="0"/>
              <a:t> Kütüphane :1</a:t>
            </a:r>
          </a:p>
          <a:p>
            <a:endParaRPr lang="tr-TR" dirty="0"/>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t="15215" r="1575" b="14667"/>
          <a:stretch/>
        </p:blipFill>
        <p:spPr>
          <a:xfrm>
            <a:off x="9531275" y="468141"/>
            <a:ext cx="1721224" cy="1733766"/>
          </a:xfrm>
          <a:prstGeom prst="rect">
            <a:avLst/>
          </a:prstGeom>
        </p:spPr>
      </p:pic>
    </p:spTree>
    <p:extLst>
      <p:ext uri="{BB962C8B-B14F-4D97-AF65-F5344CB8AC3E}">
        <p14:creationId xmlns:p14="http://schemas.microsoft.com/office/powerpoint/2010/main" val="2216603005"/>
      </p:ext>
    </p:extLst>
  </p:cSld>
  <p:clrMapOvr>
    <a:masterClrMapping/>
  </p:clrMapOvr>
  <mc:AlternateContent xmlns:mc="http://schemas.openxmlformats.org/markup-compatibility/2006" xmlns:p14="http://schemas.microsoft.com/office/powerpoint/2010/main">
    <mc:Choice Requires="p14">
      <p:transition spd="slow" p14:dur="2000" advTm="11759">
        <p14:ferris dir="l"/>
      </p:transition>
    </mc:Choice>
    <mc:Fallback xmlns="">
      <p:transition spd="slow" advTm="11759">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dirty="0"/>
          </a:p>
        </p:txBody>
      </p:sp>
      <p:sp>
        <p:nvSpPr>
          <p:cNvPr id="4" name="Dikdörtgen 3"/>
          <p:cNvSpPr/>
          <p:nvPr/>
        </p:nvSpPr>
        <p:spPr>
          <a:xfrm>
            <a:off x="2140563" y="2967335"/>
            <a:ext cx="7910885" cy="923330"/>
          </a:xfrm>
          <a:prstGeom prst="rect">
            <a:avLst/>
          </a:prstGeom>
          <a:noFill/>
        </p:spPr>
        <p:txBody>
          <a:bodyPr wrap="none" lIns="91440" tIns="45720" rIns="91440" bIns="45720">
            <a:spAutoFit/>
          </a:bodyPr>
          <a:lstStyle/>
          <a:p>
            <a:pPr algn="ctr"/>
            <a:r>
              <a:rPr lang="tr-TR"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OKULUMUZDAN KARELER</a:t>
            </a:r>
            <a:endParaRPr lang="tr-T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882243916"/>
      </p:ext>
    </p:extLst>
  </p:cSld>
  <p:clrMapOvr>
    <a:masterClrMapping/>
  </p:clrMapOvr>
  <mc:AlternateContent xmlns:mc="http://schemas.openxmlformats.org/markup-compatibility/2006" xmlns:p14="http://schemas.microsoft.com/office/powerpoint/2010/main">
    <mc:Choice Requires="p14">
      <p:transition spd="slow" p14:dur="2000" advTm="1092">
        <p14:ferris dir="l"/>
      </p:transition>
    </mc:Choice>
    <mc:Fallback xmlns="">
      <p:transition spd="slow" advTm="1092">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oKULUMUZ</a:t>
            </a:r>
            <a:endParaRPr lang="tr-TR" dirty="0"/>
          </a:p>
        </p:txBody>
      </p:sp>
      <p:sp>
        <p:nvSpPr>
          <p:cNvPr id="3" name="İçerik Yer Tutucusu 2"/>
          <p:cNvSpPr>
            <a:spLocks noGrp="1"/>
          </p:cNvSpPr>
          <p:nvPr>
            <p:ph idx="1"/>
          </p:nvPr>
        </p:nvSpPr>
        <p:spPr/>
        <p:txBody>
          <a:bodyPr/>
          <a:lstStyle/>
          <a:p>
            <a:endParaRPr lang="tr-TR" dirty="0"/>
          </a:p>
        </p:txBody>
      </p:sp>
      <p:pic>
        <p:nvPicPr>
          <p:cNvPr id="4" name="Resim 3"/>
          <p:cNvPicPr/>
          <p:nvPr/>
        </p:nvPicPr>
        <p:blipFill>
          <a:blip r:embed="rId2" cstate="print">
            <a:extLst>
              <a:ext uri="{28A0092B-C50C-407E-A947-70E740481C1C}">
                <a14:useLocalDpi xmlns:a14="http://schemas.microsoft.com/office/drawing/2010/main" val="0"/>
              </a:ext>
            </a:extLst>
          </a:blip>
          <a:stretch>
            <a:fillRect/>
          </a:stretch>
        </p:blipFill>
        <p:spPr>
          <a:xfrm>
            <a:off x="1024127" y="1967304"/>
            <a:ext cx="9905641" cy="4342056"/>
          </a:xfrm>
          <a:prstGeom prst="rect">
            <a:avLst/>
          </a:prstGeom>
        </p:spPr>
      </p:pic>
    </p:spTree>
    <p:extLst>
      <p:ext uri="{BB962C8B-B14F-4D97-AF65-F5344CB8AC3E}">
        <p14:creationId xmlns:p14="http://schemas.microsoft.com/office/powerpoint/2010/main" val="3434906581"/>
      </p:ext>
    </p:extLst>
  </p:cSld>
  <p:clrMapOvr>
    <a:masterClrMapping/>
  </p:clrMapOvr>
  <mc:AlternateContent xmlns:mc="http://schemas.openxmlformats.org/markup-compatibility/2006" xmlns:p14="http://schemas.microsoft.com/office/powerpoint/2010/main">
    <mc:Choice Requires="p14">
      <p:transition spd="slow" p14:dur="2000" advTm="3822">
        <p14:ferris dir="l"/>
      </p:transition>
    </mc:Choice>
    <mc:Fallback xmlns="">
      <p:transition spd="slow" advTm="3822">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oKULUMUZ</a:t>
            </a:r>
            <a:endParaRPr lang="tr-TR" dirty="0"/>
          </a:p>
        </p:txBody>
      </p:sp>
      <p:sp>
        <p:nvSpPr>
          <p:cNvPr id="3" name="İçerik Yer Tutucusu 2"/>
          <p:cNvSpPr>
            <a:spLocks noGrp="1"/>
          </p:cNvSpPr>
          <p:nvPr>
            <p:ph idx="1"/>
          </p:nvPr>
        </p:nvSpPr>
        <p:spPr/>
        <p:txBody>
          <a:bodyPr/>
          <a:lstStyle/>
          <a:p>
            <a:endParaRPr lang="tr-TR" dirty="0"/>
          </a:p>
        </p:txBody>
      </p:sp>
      <p:pic>
        <p:nvPicPr>
          <p:cNvPr id="5" name="Resim 4"/>
          <p:cNvPicPr/>
          <p:nvPr/>
        </p:nvPicPr>
        <p:blipFill>
          <a:blip r:embed="rId2" cstate="print">
            <a:extLst>
              <a:ext uri="{28A0092B-C50C-407E-A947-70E740481C1C}">
                <a14:useLocalDpi xmlns:a14="http://schemas.microsoft.com/office/drawing/2010/main" val="0"/>
              </a:ext>
            </a:extLst>
          </a:blip>
          <a:stretch>
            <a:fillRect/>
          </a:stretch>
        </p:blipFill>
        <p:spPr>
          <a:xfrm>
            <a:off x="1024128" y="2084832"/>
            <a:ext cx="9720072" cy="4315968"/>
          </a:xfrm>
          <a:prstGeom prst="rect">
            <a:avLst/>
          </a:prstGeom>
        </p:spPr>
      </p:pic>
    </p:spTree>
    <p:extLst>
      <p:ext uri="{BB962C8B-B14F-4D97-AF65-F5344CB8AC3E}">
        <p14:creationId xmlns:p14="http://schemas.microsoft.com/office/powerpoint/2010/main" val="31132849"/>
      </p:ext>
    </p:extLst>
  </p:cSld>
  <p:clrMapOvr>
    <a:masterClrMapping/>
  </p:clrMapOvr>
  <mc:AlternateContent xmlns:mc="http://schemas.openxmlformats.org/markup-compatibility/2006" xmlns:p14="http://schemas.microsoft.com/office/powerpoint/2010/main">
    <mc:Choice Requires="p14">
      <p:transition spd="slow" p14:dur="2000" advTm="4492">
        <p14:ferris dir="l"/>
      </p:transition>
    </mc:Choice>
    <mc:Fallback xmlns="">
      <p:transition spd="slow" advTm="4492">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oKULUMUZ</a:t>
            </a:r>
            <a:endParaRPr lang="tr-TR" dirty="0"/>
          </a:p>
        </p:txBody>
      </p:sp>
      <p:pic>
        <p:nvPicPr>
          <p:cNvPr id="6" name="İçerik Yer Tutucusu 5"/>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4128" y="2084831"/>
            <a:ext cx="10045492" cy="4305211"/>
          </a:xfrm>
          <a:prstGeom prst="rect">
            <a:avLst/>
          </a:prstGeom>
        </p:spPr>
      </p:pic>
    </p:spTree>
    <p:extLst>
      <p:ext uri="{BB962C8B-B14F-4D97-AF65-F5344CB8AC3E}">
        <p14:creationId xmlns:p14="http://schemas.microsoft.com/office/powerpoint/2010/main" val="2400100675"/>
      </p:ext>
    </p:extLst>
  </p:cSld>
  <p:clrMapOvr>
    <a:masterClrMapping/>
  </p:clrMapOvr>
  <mc:AlternateContent xmlns:mc="http://schemas.openxmlformats.org/markup-compatibility/2006" xmlns:p14="http://schemas.microsoft.com/office/powerpoint/2010/main">
    <mc:Choice Requires="p14">
      <p:transition spd="slow" p14:dur="2000" advTm="4092">
        <p14:ferris dir="l"/>
      </p:transition>
    </mc:Choice>
    <mc:Fallback xmlns="">
      <p:transition spd="slow" advTm="4092">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Bilişim Teknolojileri Sınıfı</a:t>
            </a:r>
            <a:endParaRPr lang="tr-TR" dirty="0"/>
          </a:p>
        </p:txBody>
      </p:sp>
      <p:sp>
        <p:nvSpPr>
          <p:cNvPr id="3" name="İçerik Yer Tutucusu 2"/>
          <p:cNvSpPr>
            <a:spLocks noGrp="1"/>
          </p:cNvSpPr>
          <p:nvPr>
            <p:ph idx="1"/>
          </p:nvPr>
        </p:nvSpPr>
        <p:spPr/>
        <p:txBody>
          <a:bodyPr/>
          <a:lstStyle/>
          <a:p>
            <a:endParaRPr lang="tr-TR"/>
          </a:p>
        </p:txBody>
      </p:sp>
      <p:pic>
        <p:nvPicPr>
          <p:cNvPr id="5" name="Resim 4"/>
          <p:cNvPicPr/>
          <p:nvPr/>
        </p:nvPicPr>
        <p:blipFill>
          <a:blip r:embed="rId2" cstate="print">
            <a:extLst>
              <a:ext uri="{28A0092B-C50C-407E-A947-70E740481C1C}">
                <a14:useLocalDpi xmlns:a14="http://schemas.microsoft.com/office/drawing/2010/main" val="0"/>
              </a:ext>
            </a:extLst>
          </a:blip>
          <a:stretch>
            <a:fillRect/>
          </a:stretch>
        </p:blipFill>
        <p:spPr>
          <a:xfrm>
            <a:off x="1024128" y="2286000"/>
            <a:ext cx="9720072" cy="4023360"/>
          </a:xfrm>
          <a:prstGeom prst="rect">
            <a:avLst/>
          </a:prstGeom>
        </p:spPr>
      </p:pic>
    </p:spTree>
    <p:extLst>
      <p:ext uri="{BB962C8B-B14F-4D97-AF65-F5344CB8AC3E}">
        <p14:creationId xmlns:p14="http://schemas.microsoft.com/office/powerpoint/2010/main" val="1532157662"/>
      </p:ext>
    </p:extLst>
  </p:cSld>
  <p:clrMapOvr>
    <a:masterClrMapping/>
  </p:clrMapOvr>
  <mc:AlternateContent xmlns:mc="http://schemas.openxmlformats.org/markup-compatibility/2006" xmlns:p14="http://schemas.microsoft.com/office/powerpoint/2010/main">
    <mc:Choice Requires="p14">
      <p:transition spd="slow" p14:dur="2000" advTm="4255">
        <p14:ferris dir="l"/>
      </p:transition>
    </mc:Choice>
    <mc:Fallback xmlns="">
      <p:transition spd="slow" advTm="4255">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Fen Laboratuvarı</a:t>
            </a:r>
            <a:endParaRPr lang="tr-TR" dirty="0"/>
          </a:p>
        </p:txBody>
      </p:sp>
      <p:sp>
        <p:nvSpPr>
          <p:cNvPr id="3" name="İçerik Yer Tutucusu 2"/>
          <p:cNvSpPr>
            <a:spLocks noGrp="1"/>
          </p:cNvSpPr>
          <p:nvPr>
            <p:ph idx="1"/>
          </p:nvPr>
        </p:nvSpPr>
        <p:spPr/>
        <p:txBody>
          <a:bodyPr/>
          <a:lstStyle/>
          <a:p>
            <a:endParaRPr lang="tr-TR"/>
          </a:p>
        </p:txBody>
      </p:sp>
      <p:pic>
        <p:nvPicPr>
          <p:cNvPr id="6" name="2 Resim" descr="13094740_IMG_20190514_094416.jpg"/>
          <p:cNvPicPr/>
          <p:nvPr/>
        </p:nvPicPr>
        <p:blipFill>
          <a:blip r:embed="rId2" cstate="print"/>
          <a:stretch>
            <a:fillRect/>
          </a:stretch>
        </p:blipFill>
        <p:spPr>
          <a:xfrm>
            <a:off x="1024128" y="2286000"/>
            <a:ext cx="9720072" cy="4168588"/>
          </a:xfrm>
          <a:prstGeom prst="rect">
            <a:avLst/>
          </a:prstGeom>
        </p:spPr>
      </p:pic>
    </p:spTree>
    <p:extLst>
      <p:ext uri="{BB962C8B-B14F-4D97-AF65-F5344CB8AC3E}">
        <p14:creationId xmlns:p14="http://schemas.microsoft.com/office/powerpoint/2010/main" val="1075383658"/>
      </p:ext>
    </p:extLst>
  </p:cSld>
  <p:clrMapOvr>
    <a:masterClrMapping/>
  </p:clrMapOvr>
  <mc:AlternateContent xmlns:mc="http://schemas.openxmlformats.org/markup-compatibility/2006" xmlns:p14="http://schemas.microsoft.com/office/powerpoint/2010/main">
    <mc:Choice Requires="p14">
      <p:transition spd="slow" p14:dur="2000" advTm="3074">
        <p14:ferris dir="l"/>
      </p:transition>
    </mc:Choice>
    <mc:Fallback xmlns="">
      <p:transition spd="slow" advTm="3074">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Öğretmenler Odası</a:t>
            </a:r>
            <a:endParaRPr lang="tr-TR" dirty="0"/>
          </a:p>
        </p:txBody>
      </p:sp>
      <p:sp>
        <p:nvSpPr>
          <p:cNvPr id="3" name="İçerik Yer Tutucusu 2"/>
          <p:cNvSpPr>
            <a:spLocks noGrp="1"/>
          </p:cNvSpPr>
          <p:nvPr>
            <p:ph idx="1"/>
          </p:nvPr>
        </p:nvSpPr>
        <p:spPr/>
        <p:txBody>
          <a:bodyPr/>
          <a:lstStyle/>
          <a:p>
            <a:endParaRPr lang="tr-TR"/>
          </a:p>
        </p:txBody>
      </p:sp>
      <p:pic>
        <p:nvPicPr>
          <p:cNvPr id="5" name="Resim 4"/>
          <p:cNvPicPr/>
          <p:nvPr/>
        </p:nvPicPr>
        <p:blipFill>
          <a:blip r:embed="rId2" cstate="print">
            <a:extLst>
              <a:ext uri="{28A0092B-C50C-407E-A947-70E740481C1C}">
                <a14:useLocalDpi xmlns:a14="http://schemas.microsoft.com/office/drawing/2010/main" val="0"/>
              </a:ext>
            </a:extLst>
          </a:blip>
          <a:stretch>
            <a:fillRect/>
          </a:stretch>
        </p:blipFill>
        <p:spPr>
          <a:xfrm>
            <a:off x="1024127" y="2084832"/>
            <a:ext cx="9862611" cy="4224528"/>
          </a:xfrm>
          <a:prstGeom prst="rect">
            <a:avLst/>
          </a:prstGeom>
        </p:spPr>
      </p:pic>
    </p:spTree>
    <p:extLst>
      <p:ext uri="{BB962C8B-B14F-4D97-AF65-F5344CB8AC3E}">
        <p14:creationId xmlns:p14="http://schemas.microsoft.com/office/powerpoint/2010/main" val="787202609"/>
      </p:ext>
    </p:extLst>
  </p:cSld>
  <p:clrMapOvr>
    <a:masterClrMapping/>
  </p:clrMapOvr>
  <mc:AlternateContent xmlns:mc="http://schemas.openxmlformats.org/markup-compatibility/2006" xmlns:p14="http://schemas.microsoft.com/office/powerpoint/2010/main">
    <mc:Choice Requires="p14">
      <p:transition spd="slow" p14:dur="2000" advTm="3999">
        <p14:ferris dir="l"/>
      </p:transition>
    </mc:Choice>
    <mc:Fallback xmlns="">
      <p:transition spd="slow" advTm="3999">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Konferans salonu</a:t>
            </a:r>
            <a:endParaRPr lang="tr-TR" dirty="0"/>
          </a:p>
        </p:txBody>
      </p:sp>
      <p:pic>
        <p:nvPicPr>
          <p:cNvPr id="6" name="İçerik Yer Tutucusu 5"/>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4128" y="1964297"/>
            <a:ext cx="5484248" cy="2779825"/>
          </a:xfrm>
          <a:prstGeom prst="rect">
            <a:avLst/>
          </a:prstGeom>
        </p:spPr>
      </p:pic>
      <p:pic>
        <p:nvPicPr>
          <p:cNvPr id="7" name="Resim 6"/>
          <p:cNvPicPr/>
          <p:nvPr/>
        </p:nvPicPr>
        <p:blipFill>
          <a:blip r:embed="rId3" cstate="print">
            <a:extLst>
              <a:ext uri="{28A0092B-C50C-407E-A947-70E740481C1C}">
                <a14:useLocalDpi xmlns:a14="http://schemas.microsoft.com/office/drawing/2010/main" val="0"/>
              </a:ext>
            </a:extLst>
          </a:blip>
          <a:stretch>
            <a:fillRect/>
          </a:stretch>
        </p:blipFill>
        <p:spPr>
          <a:xfrm>
            <a:off x="6088827" y="4442908"/>
            <a:ext cx="5232699" cy="2265830"/>
          </a:xfrm>
          <a:prstGeom prst="rect">
            <a:avLst/>
          </a:prstGeom>
        </p:spPr>
      </p:pic>
    </p:spTree>
    <p:extLst>
      <p:ext uri="{BB962C8B-B14F-4D97-AF65-F5344CB8AC3E}">
        <p14:creationId xmlns:p14="http://schemas.microsoft.com/office/powerpoint/2010/main" val="3161177156"/>
      </p:ext>
    </p:extLst>
  </p:cSld>
  <p:clrMapOvr>
    <a:masterClrMapping/>
  </p:clrMapOvr>
  <mc:AlternateContent xmlns:mc="http://schemas.openxmlformats.org/markup-compatibility/2006" xmlns:p14="http://schemas.microsoft.com/office/powerpoint/2010/main">
    <mc:Choice Requires="p14">
      <p:transition spd="slow" p14:dur="2000" advTm="3918">
        <p14:ferris dir="l"/>
      </p:transition>
    </mc:Choice>
    <mc:Fallback xmlns="">
      <p:transition spd="slow" advTm="3918">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kütüphane</a:t>
            </a:r>
            <a:endParaRPr lang="tr-TR" dirty="0"/>
          </a:p>
        </p:txBody>
      </p:sp>
      <p:pic>
        <p:nvPicPr>
          <p:cNvPr id="8" name="9 Resim"/>
          <p:cNvPicPr/>
          <p:nvPr/>
        </p:nvPicPr>
        <p:blipFill>
          <a:blip r:embed="rId2" cstate="print">
            <a:extLst>
              <a:ext uri="{28A0092B-C50C-407E-A947-70E740481C1C}">
                <a14:useLocalDpi xmlns:a14="http://schemas.microsoft.com/office/drawing/2010/main" val="0"/>
              </a:ext>
            </a:extLst>
          </a:blip>
          <a:stretch>
            <a:fillRect/>
          </a:stretch>
        </p:blipFill>
        <p:spPr>
          <a:xfrm>
            <a:off x="6400800" y="1612302"/>
            <a:ext cx="5244084" cy="2550907"/>
          </a:xfrm>
          <a:prstGeom prst="rect">
            <a:avLst/>
          </a:prstGeom>
        </p:spPr>
      </p:pic>
      <p:pic>
        <p:nvPicPr>
          <p:cNvPr id="9" name="İçerik Yer Tutucusu 8"/>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849855" y="3948057"/>
            <a:ext cx="5088366" cy="2431227"/>
          </a:xfrm>
          <a:prstGeom prst="rect">
            <a:avLst/>
          </a:prstGeom>
        </p:spPr>
      </p:pic>
    </p:spTree>
    <p:extLst>
      <p:ext uri="{BB962C8B-B14F-4D97-AF65-F5344CB8AC3E}">
        <p14:creationId xmlns:p14="http://schemas.microsoft.com/office/powerpoint/2010/main" val="447904381"/>
      </p:ext>
    </p:extLst>
  </p:cSld>
  <p:clrMapOvr>
    <a:masterClrMapping/>
  </p:clrMapOvr>
  <mc:AlternateContent xmlns:mc="http://schemas.openxmlformats.org/markup-compatibility/2006" xmlns:p14="http://schemas.microsoft.com/office/powerpoint/2010/main">
    <mc:Choice Requires="p14">
      <p:transition spd="slow" p14:dur="2000" advTm="3344">
        <p14:ferris dir="l"/>
      </p:transition>
    </mc:Choice>
    <mc:Fallback xmlns="">
      <p:transition spd="slow" advTm="3344">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dirty="0"/>
          </a:p>
        </p:txBody>
      </p:sp>
      <p:pic>
        <p:nvPicPr>
          <p:cNvPr id="4" name="1 Resim" descr="11183917_IMG_20190611_134523-01_20190611184343631 (1).jpg"/>
          <p:cNvPicPr/>
          <p:nvPr/>
        </p:nvPicPr>
        <p:blipFill>
          <a:blip r:embed="rId2" cstate="print"/>
          <a:stretch>
            <a:fillRect/>
          </a:stretch>
        </p:blipFill>
        <p:spPr>
          <a:xfrm>
            <a:off x="848614" y="114427"/>
            <a:ext cx="10113428" cy="6619860"/>
          </a:xfrm>
          <a:prstGeom prst="rect">
            <a:avLst/>
          </a:prstGeom>
        </p:spPr>
      </p:pic>
    </p:spTree>
    <p:extLst>
      <p:ext uri="{BB962C8B-B14F-4D97-AF65-F5344CB8AC3E}">
        <p14:creationId xmlns:p14="http://schemas.microsoft.com/office/powerpoint/2010/main" val="1388482037"/>
      </p:ext>
    </p:extLst>
  </p:cSld>
  <p:clrMapOvr>
    <a:masterClrMapping/>
  </p:clrMapOvr>
  <mc:AlternateContent xmlns:mc="http://schemas.openxmlformats.org/markup-compatibility/2006" xmlns:p14="http://schemas.microsoft.com/office/powerpoint/2010/main">
    <mc:Choice Requires="p14">
      <p:transition spd="slow" p14:dur="2000" advTm="2658">
        <p14:ferris dir="l"/>
      </p:transition>
    </mc:Choice>
    <mc:Fallback xmlns="">
      <p:transition spd="slow" advTm="2658">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mescid</a:t>
            </a:r>
            <a:endParaRPr lang="tr-TR" dirty="0"/>
          </a:p>
        </p:txBody>
      </p:sp>
      <p:sp>
        <p:nvSpPr>
          <p:cNvPr id="3" name="İçerik Yer Tutucusu 2"/>
          <p:cNvSpPr>
            <a:spLocks noGrp="1"/>
          </p:cNvSpPr>
          <p:nvPr>
            <p:ph idx="1"/>
          </p:nvPr>
        </p:nvSpPr>
        <p:spPr/>
        <p:txBody>
          <a:bodyPr/>
          <a:lstStyle/>
          <a:p>
            <a:endParaRPr lang="tr-TR"/>
          </a:p>
        </p:txBody>
      </p:sp>
      <p:pic>
        <p:nvPicPr>
          <p:cNvPr id="6" name="Resim 5"/>
          <p:cNvPicPr/>
          <p:nvPr/>
        </p:nvPicPr>
        <p:blipFill>
          <a:blip r:embed="rId2" cstate="print">
            <a:extLst>
              <a:ext uri="{28A0092B-C50C-407E-A947-70E740481C1C}">
                <a14:useLocalDpi xmlns:a14="http://schemas.microsoft.com/office/drawing/2010/main" val="0"/>
              </a:ext>
            </a:extLst>
          </a:blip>
          <a:stretch>
            <a:fillRect/>
          </a:stretch>
        </p:blipFill>
        <p:spPr>
          <a:xfrm>
            <a:off x="1024128" y="1924274"/>
            <a:ext cx="9720072" cy="4385086"/>
          </a:xfrm>
          <a:prstGeom prst="rect">
            <a:avLst/>
          </a:prstGeom>
        </p:spPr>
      </p:pic>
    </p:spTree>
    <p:extLst>
      <p:ext uri="{BB962C8B-B14F-4D97-AF65-F5344CB8AC3E}">
        <p14:creationId xmlns:p14="http://schemas.microsoft.com/office/powerpoint/2010/main" val="319378382"/>
      </p:ext>
    </p:extLst>
  </p:cSld>
  <p:clrMapOvr>
    <a:masterClrMapping/>
  </p:clrMapOvr>
  <mc:AlternateContent xmlns:mc="http://schemas.openxmlformats.org/markup-compatibility/2006" xmlns:p14="http://schemas.microsoft.com/office/powerpoint/2010/main">
    <mc:Choice Requires="p14">
      <p:transition spd="slow" p14:dur="2000" advTm="2081">
        <p14:ferris dir="l"/>
      </p:transition>
    </mc:Choice>
    <mc:Fallback xmlns="">
      <p:transition spd="slow" advTm="2081">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29202944_WhatsApp_Image_2018-12-29_at_19.16.08_1.jpg"/>
          <p:cNvPicPr>
            <a:picLocks noChangeAspect="1"/>
          </p:cNvPicPr>
          <p:nvPr/>
        </p:nvPicPr>
        <p:blipFill>
          <a:blip r:embed="rId2"/>
          <a:stretch>
            <a:fillRect/>
          </a:stretch>
        </p:blipFill>
        <p:spPr>
          <a:xfrm>
            <a:off x="2286000" y="1285875"/>
            <a:ext cx="7620000" cy="4286250"/>
          </a:xfrm>
          <a:prstGeom prst="rect">
            <a:avLst/>
          </a:prstGeom>
        </p:spPr>
      </p:pic>
      <p:sp>
        <p:nvSpPr>
          <p:cNvPr id="3" name="2 Metin kutusu"/>
          <p:cNvSpPr txBox="1"/>
          <p:nvPr/>
        </p:nvSpPr>
        <p:spPr>
          <a:xfrm>
            <a:off x="3573517" y="5833242"/>
            <a:ext cx="5791200" cy="584775"/>
          </a:xfrm>
          <a:prstGeom prst="rect">
            <a:avLst/>
          </a:prstGeom>
          <a:noFill/>
        </p:spPr>
        <p:txBody>
          <a:bodyPr wrap="square" rtlCol="0">
            <a:spAutoFit/>
          </a:bodyPr>
          <a:lstStyle/>
          <a:p>
            <a:r>
              <a:rPr lang="tr-TR" sz="3200" dirty="0"/>
              <a:t>SÜRELİ YAYINLAR BÖLÜMÜMÜZ</a:t>
            </a:r>
            <a:endParaRPr lang="tr-TR" sz="3200" dirty="0"/>
          </a:p>
        </p:txBody>
      </p:sp>
    </p:spTree>
    <p:extLst>
      <p:ext uri="{BB962C8B-B14F-4D97-AF65-F5344CB8AC3E}">
        <p14:creationId xmlns:p14="http://schemas.microsoft.com/office/powerpoint/2010/main" val="14472744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Ulaşım - iletişim</a:t>
            </a:r>
            <a:endParaRPr lang="tr-TR" dirty="0"/>
          </a:p>
        </p:txBody>
      </p:sp>
      <p:sp>
        <p:nvSpPr>
          <p:cNvPr id="3" name="İçerik Yer Tutucusu 2"/>
          <p:cNvSpPr>
            <a:spLocks noGrp="1"/>
          </p:cNvSpPr>
          <p:nvPr>
            <p:ph idx="1"/>
          </p:nvPr>
        </p:nvSpPr>
        <p:spPr>
          <a:xfrm>
            <a:off x="1024128" y="2286000"/>
            <a:ext cx="9720073" cy="4179346"/>
          </a:xfrm>
        </p:spPr>
        <p:txBody>
          <a:bodyPr>
            <a:normAutofit/>
          </a:bodyPr>
          <a:lstStyle/>
          <a:p>
            <a:r>
              <a:rPr lang="tr-TR" dirty="0"/>
              <a:t>  Adres :</a:t>
            </a:r>
            <a:r>
              <a:rPr lang="tr-TR" dirty="0" smtClean="0"/>
              <a:t>Mehmet </a:t>
            </a:r>
            <a:r>
              <a:rPr lang="tr-TR" dirty="0"/>
              <a:t>Akif Mahallesi Aksu Sokak No 17 / 29 </a:t>
            </a:r>
            <a:r>
              <a:rPr lang="tr-TR" dirty="0" smtClean="0"/>
              <a:t>Sultanbeyli/İSTANBUL</a:t>
            </a:r>
          </a:p>
          <a:p>
            <a:r>
              <a:rPr lang="tr-TR" dirty="0"/>
              <a:t> Ulaşım Okulumuza merkezden yürüyerek veya </a:t>
            </a:r>
            <a:r>
              <a:rPr lang="tr-TR" dirty="0" err="1"/>
              <a:t>Altıyol</a:t>
            </a:r>
            <a:r>
              <a:rPr lang="tr-TR" dirty="0"/>
              <a:t> Mevkiinden geçen Otobüs ve Minibüs hatları kullanılarak </a:t>
            </a:r>
            <a:r>
              <a:rPr lang="tr-TR" dirty="0" err="1"/>
              <a:t>ulaşılabilinir</a:t>
            </a:r>
            <a:r>
              <a:rPr lang="tr-TR" dirty="0"/>
              <a:t>. Ayrıca günün belli saatlerinde Orman Caddesi´nden geçen 131SB, 18Ü ve 18K numaralı otobüslerle ulaşım sağlanabilir.</a:t>
            </a:r>
            <a:br>
              <a:rPr lang="tr-TR" dirty="0"/>
            </a:br>
            <a:r>
              <a:rPr lang="tr-TR" dirty="0"/>
              <a:t/>
            </a:r>
            <a:br>
              <a:rPr lang="tr-TR" dirty="0"/>
            </a:br>
            <a:r>
              <a:rPr lang="tr-TR" dirty="0"/>
              <a:t> İl/İlçe Merkezine Uzaklık Okulumuz Sultanbeyli İlçe Merkezine 2,1 km uzaklıktadır</a:t>
            </a:r>
            <a:r>
              <a:rPr lang="tr-TR" dirty="0" smtClean="0"/>
              <a:t>.</a:t>
            </a:r>
          </a:p>
          <a:p>
            <a:endParaRPr lang="tr-TR" dirty="0"/>
          </a:p>
          <a:p>
            <a:pPr marL="0" indent="0">
              <a:buNone/>
            </a:pPr>
            <a:r>
              <a:rPr lang="nb-NO" dirty="0"/>
              <a:t> Telefon - 0 216 419 01 </a:t>
            </a:r>
            <a:r>
              <a:rPr lang="nb-NO" dirty="0" smtClean="0"/>
              <a:t>88</a:t>
            </a:r>
            <a:endParaRPr lang="tr-TR" dirty="0" smtClean="0"/>
          </a:p>
          <a:p>
            <a:pPr marL="0" indent="0">
              <a:buNone/>
            </a:pPr>
            <a:r>
              <a:rPr lang="tr-TR" dirty="0" smtClean="0"/>
              <a:t>Web: </a:t>
            </a:r>
            <a:r>
              <a:rPr lang="tr-TR" dirty="0">
                <a:hlinkClick r:id="rId2"/>
              </a:rPr>
              <a:t>http://aydosiho.meb.k12.tr</a:t>
            </a:r>
            <a:r>
              <a:rPr lang="tr-TR" dirty="0" smtClean="0">
                <a:hlinkClick r:id="rId2"/>
              </a:rPr>
              <a:t>/</a:t>
            </a:r>
            <a:endParaRPr lang="tr-TR" dirty="0" smtClean="0"/>
          </a:p>
          <a:p>
            <a:pPr marL="0" indent="0">
              <a:buNone/>
            </a:pPr>
            <a:r>
              <a:rPr lang="tr-TR" dirty="0" smtClean="0"/>
              <a:t>INSTAGRAM: @</a:t>
            </a:r>
            <a:r>
              <a:rPr lang="tr-TR" dirty="0" err="1" smtClean="0"/>
              <a:t>aydosiho</a:t>
            </a:r>
            <a:endParaRPr lang="tr-TR" dirty="0"/>
          </a:p>
        </p:txBody>
      </p:sp>
      <p:pic>
        <p:nvPicPr>
          <p:cNvPr id="8" name="Resim 7"/>
          <p:cNvPicPr>
            <a:picLocks noChangeAspect="1"/>
          </p:cNvPicPr>
          <p:nvPr/>
        </p:nvPicPr>
        <p:blipFill>
          <a:blip r:embed="rId3"/>
          <a:stretch>
            <a:fillRect/>
          </a:stretch>
        </p:blipFill>
        <p:spPr>
          <a:xfrm>
            <a:off x="563790" y="5865159"/>
            <a:ext cx="460338" cy="460338"/>
          </a:xfrm>
          <a:prstGeom prst="rect">
            <a:avLst/>
          </a:prstGeom>
        </p:spPr>
      </p:pic>
      <p:pic>
        <p:nvPicPr>
          <p:cNvPr id="9" name="Resim 8"/>
          <p:cNvPicPr>
            <a:picLocks noChangeAspect="1"/>
          </p:cNvPicPr>
          <p:nvPr/>
        </p:nvPicPr>
        <p:blipFill rotWithShape="1">
          <a:blip r:embed="rId4"/>
          <a:srcRect l="21179" t="9860" r="18834" b="15660"/>
          <a:stretch/>
        </p:blipFill>
        <p:spPr>
          <a:xfrm>
            <a:off x="420713" y="4771016"/>
            <a:ext cx="603415" cy="507701"/>
          </a:xfrm>
          <a:prstGeom prst="rect">
            <a:avLst/>
          </a:prstGeom>
        </p:spPr>
      </p:pic>
      <p:pic>
        <p:nvPicPr>
          <p:cNvPr id="11" name="Resim 10"/>
          <p:cNvPicPr>
            <a:picLocks noChangeAspect="1"/>
          </p:cNvPicPr>
          <p:nvPr/>
        </p:nvPicPr>
        <p:blipFill>
          <a:blip r:embed="rId5"/>
          <a:stretch>
            <a:fillRect/>
          </a:stretch>
        </p:blipFill>
        <p:spPr>
          <a:xfrm>
            <a:off x="552985" y="5376594"/>
            <a:ext cx="390688" cy="390688"/>
          </a:xfrm>
          <a:prstGeom prst="rect">
            <a:avLst/>
          </a:prstGeom>
        </p:spPr>
      </p:pic>
    </p:spTree>
    <p:extLst>
      <p:ext uri="{BB962C8B-B14F-4D97-AF65-F5344CB8AC3E}">
        <p14:creationId xmlns:p14="http://schemas.microsoft.com/office/powerpoint/2010/main" val="793870006"/>
      </p:ext>
    </p:extLst>
  </p:cSld>
  <p:clrMapOvr>
    <a:masterClrMapping/>
  </p:clrMapOvr>
  <mc:AlternateContent xmlns:mc="http://schemas.openxmlformats.org/markup-compatibility/2006" xmlns:p14="http://schemas.microsoft.com/office/powerpoint/2010/main">
    <mc:Choice Requires="p14">
      <p:transition spd="slow" p14:dur="2000" advTm="4107">
        <p14:ferris dir="l"/>
      </p:transition>
    </mc:Choice>
    <mc:Fallback xmlns="">
      <p:transition spd="slow" advTm="4107">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Tarihçe</a:t>
            </a:r>
            <a:endParaRPr lang="tr-TR" dirty="0"/>
          </a:p>
        </p:txBody>
      </p:sp>
      <p:sp>
        <p:nvSpPr>
          <p:cNvPr id="3" name="İçerik Yer Tutucusu 2"/>
          <p:cNvSpPr>
            <a:spLocks noGrp="1"/>
          </p:cNvSpPr>
          <p:nvPr>
            <p:ph idx="1"/>
          </p:nvPr>
        </p:nvSpPr>
        <p:spPr/>
        <p:txBody>
          <a:bodyPr/>
          <a:lstStyle/>
          <a:p>
            <a:r>
              <a:rPr lang="tr-TR" b="1" dirty="0"/>
              <a:t> </a:t>
            </a:r>
            <a:r>
              <a:rPr lang="tr-TR" dirty="0"/>
              <a:t>Okulumuz 2012 yılında Eğitim-Öğretime başlamış olup bu tarihten itibaren aralıksız olarak eğitime devam etmektedir aynı bina içerisinde hem imam-hatip ortaokulu hem de normal ortaokul bulunmaktadır. Aydos Ormanlarına yakınlığı dolayısıyla adını buradan alan okulumuz Sultanbeyli İlçesinin en güney kısmında yer almaktadır. </a:t>
            </a:r>
          </a:p>
          <a:p>
            <a:r>
              <a:rPr lang="tr-TR" dirty="0"/>
              <a:t> </a:t>
            </a:r>
          </a:p>
          <a:p>
            <a:r>
              <a:rPr lang="tr-TR" dirty="0"/>
              <a:t>Bulunduğu konum itibarıyla sakin bir bölgede bulunan okulumuz fiziki açıdan da gün geçtikçe daha iyi bir noktaya gelmektedir. Yapımından sonra çeşitli sivil toplum örgütlerinin katkılarıyla okulumuza bilişim teknolojileri ve konferans salonu yapımları 2016 yılında tamamlanmıştır. 2019-2020 Eğitim-Öğretim Yılı içerisinde Bodrum katta yer alan birimlerin düzenlenmesi ile birlikte yaklaşık 100m</a:t>
            </a:r>
            <a:r>
              <a:rPr lang="tr-TR" baseline="30000" dirty="0"/>
              <a:t>2 </a:t>
            </a:r>
            <a:r>
              <a:rPr lang="tr-TR" dirty="0" err="1"/>
              <a:t>lik</a:t>
            </a:r>
            <a:r>
              <a:rPr lang="tr-TR" dirty="0"/>
              <a:t> spor salonu oluşturulmaktadır. </a:t>
            </a:r>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t="15215" r="1575" b="14667"/>
          <a:stretch/>
        </p:blipFill>
        <p:spPr>
          <a:xfrm>
            <a:off x="9531275" y="468141"/>
            <a:ext cx="1721224" cy="1733766"/>
          </a:xfrm>
          <a:prstGeom prst="rect">
            <a:avLst/>
          </a:prstGeom>
        </p:spPr>
      </p:pic>
    </p:spTree>
    <p:extLst>
      <p:ext uri="{BB962C8B-B14F-4D97-AF65-F5344CB8AC3E}">
        <p14:creationId xmlns:p14="http://schemas.microsoft.com/office/powerpoint/2010/main" val="436673870"/>
      </p:ext>
    </p:extLst>
  </p:cSld>
  <p:clrMapOvr>
    <a:masterClrMapping/>
  </p:clrMapOvr>
  <mc:AlternateContent xmlns:mc="http://schemas.openxmlformats.org/markup-compatibility/2006" xmlns:p14="http://schemas.microsoft.com/office/powerpoint/2010/main">
    <mc:Choice Requires="p14">
      <p:transition spd="slow" p14:dur="2000" advTm="30570">
        <p14:ferris dir="l"/>
      </p:transition>
    </mc:Choice>
    <mc:Fallback xmlns="">
      <p:transition spd="slow" advTm="3057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Hedeflerimiz</a:t>
            </a:r>
            <a:endParaRPr lang="tr-TR" dirty="0"/>
          </a:p>
        </p:txBody>
      </p:sp>
      <p:sp>
        <p:nvSpPr>
          <p:cNvPr id="3" name="İçerik Yer Tutucusu 2"/>
          <p:cNvSpPr>
            <a:spLocks noGrp="1"/>
          </p:cNvSpPr>
          <p:nvPr>
            <p:ph idx="1"/>
          </p:nvPr>
        </p:nvSpPr>
        <p:spPr/>
        <p:txBody>
          <a:bodyPr/>
          <a:lstStyle/>
          <a:p>
            <a:r>
              <a:rPr lang="tr-TR" b="1" dirty="0"/>
              <a:t> Vizyon</a:t>
            </a:r>
            <a:r>
              <a:rPr lang="tr-TR" dirty="0"/>
              <a:t>: Türk Milli Eğitim sisteminin genel amaç ve temel ilkeleri doğrultusunda; öğrenme için her türlü fırsatın sağlandığı bilgili, becerili ve iyi bir ahlâka sahip, içinden çıktığı toplumun değer yargılarını özümsemiş, gücünü geçmişinden alan, toplumu adına geleceğe dair plan ve projeleri olan, yeniliklere açık, özgüveni gelişmiş, araştırmacı, sorgulayıcı niteliklere sahip öğrencilerin yetiştirildiği, tercih edilen bir okul olmaktır.</a:t>
            </a:r>
            <a:br>
              <a:rPr lang="tr-TR" dirty="0"/>
            </a:br>
            <a:r>
              <a:rPr lang="tr-TR" dirty="0"/>
              <a:t/>
            </a:r>
            <a:br>
              <a:rPr lang="tr-TR" dirty="0"/>
            </a:br>
            <a:r>
              <a:rPr lang="tr-TR" b="1" dirty="0"/>
              <a:t>Misyon</a:t>
            </a:r>
            <a:r>
              <a:rPr lang="tr-TR" dirty="0"/>
              <a:t>: Sağlam karakterli, dürüst, kuvvetli bir vatan ve millet sevgisi olan, insani, milli ve ahlaki değerlerle donanmış, ülkesine yararlı, okuyan, inceleyen, araştıran, sorgulayan, milli ve evrensel değerleri tanıyıp benimseyen, araştırmacı, sorgulayıcı, kendine yetebilen, kendi düşüncelerini savunurken başkalarının düşünce ve haklarına saygı gösteren, görev ve sorumluluklarının bilincinde olan öğrenciler yetiştirmek okulumuzun temel amacıdır.</a:t>
            </a:r>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val="0"/>
              </a:ext>
            </a:extLst>
          </a:blip>
          <a:srcRect t="15215" r="1575" b="14667"/>
          <a:stretch/>
        </p:blipFill>
        <p:spPr>
          <a:xfrm>
            <a:off x="9531275" y="468141"/>
            <a:ext cx="1721224" cy="1733766"/>
          </a:xfrm>
          <a:prstGeom prst="rect">
            <a:avLst/>
          </a:prstGeom>
        </p:spPr>
      </p:pic>
    </p:spTree>
    <p:extLst>
      <p:ext uri="{BB962C8B-B14F-4D97-AF65-F5344CB8AC3E}">
        <p14:creationId xmlns:p14="http://schemas.microsoft.com/office/powerpoint/2010/main" val="562676237"/>
      </p:ext>
    </p:extLst>
  </p:cSld>
  <p:clrMapOvr>
    <a:masterClrMapping/>
  </p:clrMapOvr>
  <mc:AlternateContent xmlns:mc="http://schemas.openxmlformats.org/markup-compatibility/2006" xmlns:p14="http://schemas.microsoft.com/office/powerpoint/2010/main">
    <mc:Choice Requires="p14">
      <p:transition spd="slow" p14:dur="2000" advTm="30954">
        <p14:ferris dir="l"/>
      </p:transition>
    </mc:Choice>
    <mc:Fallback xmlns="">
      <p:transition spd="slow" advTm="30954">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1 Resim" descr="26003901_WhatsApp_Image_2018-05-26_at_00.35.56.jpg"/>
          <p:cNvPicPr>
            <a:picLocks noGrp="1" noChangeAspect="1"/>
          </p:cNvPicPr>
          <p:nvPr>
            <p:ph idx="1"/>
          </p:nvPr>
        </p:nvPicPr>
        <p:blipFill>
          <a:blip r:embed="rId2"/>
          <a:stretch>
            <a:fillRect/>
          </a:stretch>
        </p:blipFill>
        <p:spPr>
          <a:xfrm>
            <a:off x="2597703" y="53413"/>
            <a:ext cx="6809590" cy="6804587"/>
          </a:xfrm>
          <a:prstGeom prst="rect">
            <a:avLst/>
          </a:prstGeom>
        </p:spPr>
      </p:pic>
    </p:spTree>
    <p:extLst>
      <p:ext uri="{BB962C8B-B14F-4D97-AF65-F5344CB8AC3E}">
        <p14:creationId xmlns:p14="http://schemas.microsoft.com/office/powerpoint/2010/main" val="2905012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p:nvPr/>
        </p:nvPicPr>
        <p:blipFill>
          <a:blip r:embed="rId2" cstate="print">
            <a:extLst>
              <a:ext uri="{28A0092B-C50C-407E-A947-70E740481C1C}">
                <a14:useLocalDpi xmlns:a14="http://schemas.microsoft.com/office/drawing/2010/main" val="0"/>
              </a:ext>
            </a:extLst>
          </a:blip>
          <a:stretch>
            <a:fillRect/>
          </a:stretch>
        </p:blipFill>
        <p:spPr>
          <a:xfrm>
            <a:off x="1024128" y="585216"/>
            <a:ext cx="9720072" cy="5724144"/>
          </a:xfrm>
          <a:prstGeom prst="rect">
            <a:avLst/>
          </a:prstGeom>
        </p:spPr>
      </p:pic>
    </p:spTree>
    <p:extLst>
      <p:ext uri="{BB962C8B-B14F-4D97-AF65-F5344CB8AC3E}">
        <p14:creationId xmlns:p14="http://schemas.microsoft.com/office/powerpoint/2010/main" val="2466272042"/>
      </p:ext>
    </p:extLst>
  </p:cSld>
  <p:clrMapOvr>
    <a:masterClrMapping/>
  </p:clrMapOvr>
  <mc:AlternateContent xmlns:mc="http://schemas.openxmlformats.org/markup-compatibility/2006" xmlns:p14="http://schemas.microsoft.com/office/powerpoint/2010/main">
    <mc:Choice Requires="p14">
      <p:transition spd="slow" p14:dur="2000" advTm="3601">
        <p14:ferris dir="l"/>
      </p:transition>
    </mc:Choice>
    <mc:Fallback xmlns="">
      <p:transition spd="slow" advTm="3601">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7" name="Metin kutusu 6"/>
          <p:cNvSpPr txBox="1"/>
          <p:nvPr/>
        </p:nvSpPr>
        <p:spPr>
          <a:xfrm>
            <a:off x="9836727" y="6475614"/>
            <a:ext cx="656706" cy="382386"/>
          </a:xfrm>
          <a:prstGeom prst="rect">
            <a:avLst/>
          </a:prstGeom>
          <a:noFill/>
        </p:spPr>
        <p:txBody>
          <a:bodyPr wrap="square" rtlCol="0">
            <a:spAutoFit/>
          </a:bodyPr>
          <a:lstStyle/>
          <a:p>
            <a:pPr algn="ctr"/>
            <a:r>
              <a:rPr lang="tr-TR" dirty="0"/>
              <a:t>12</a:t>
            </a:r>
            <a:endParaRPr lang="tr-TR" dirty="0"/>
          </a:p>
        </p:txBody>
      </p:sp>
    </p:spTree>
    <p:extLst>
      <p:ext uri="{BB962C8B-B14F-4D97-AF65-F5344CB8AC3E}">
        <p14:creationId xmlns:p14="http://schemas.microsoft.com/office/powerpoint/2010/main" val="18018153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5" name="Metin kutusu 4"/>
          <p:cNvSpPr txBox="1"/>
          <p:nvPr/>
        </p:nvSpPr>
        <p:spPr>
          <a:xfrm>
            <a:off x="9836727" y="6475614"/>
            <a:ext cx="656706" cy="382386"/>
          </a:xfrm>
          <a:prstGeom prst="rect">
            <a:avLst/>
          </a:prstGeom>
          <a:noFill/>
        </p:spPr>
        <p:txBody>
          <a:bodyPr wrap="square" rtlCol="0">
            <a:spAutoFit/>
          </a:bodyPr>
          <a:lstStyle/>
          <a:p>
            <a:pPr algn="ctr"/>
            <a:r>
              <a:rPr lang="tr-TR" dirty="0">
                <a:solidFill>
                  <a:schemeClr val="bg1"/>
                </a:solidFill>
              </a:rPr>
              <a:t>13</a:t>
            </a:r>
            <a:endParaRPr lang="tr-TR" dirty="0">
              <a:solidFill>
                <a:schemeClr val="bg1"/>
              </a:solidFill>
            </a:endParaRPr>
          </a:p>
        </p:txBody>
      </p:sp>
      <p:graphicFrame>
        <p:nvGraphicFramePr>
          <p:cNvPr id="7" name="Diyagram 6"/>
          <p:cNvGraphicFramePr/>
          <p:nvPr>
            <p:extLst/>
          </p:nvPr>
        </p:nvGraphicFramePr>
        <p:xfrm>
          <a:off x="1367751" y="1579768"/>
          <a:ext cx="4952289" cy="3301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yagram 7"/>
          <p:cNvGraphicFramePr/>
          <p:nvPr>
            <p:extLst/>
          </p:nvPr>
        </p:nvGraphicFramePr>
        <p:xfrm>
          <a:off x="5332470" y="1579768"/>
          <a:ext cx="4952289" cy="33015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9" name="Grup 8"/>
          <p:cNvGrpSpPr/>
          <p:nvPr/>
        </p:nvGrpSpPr>
        <p:grpSpPr>
          <a:xfrm>
            <a:off x="2770389" y="1015417"/>
            <a:ext cx="5985685" cy="4676451"/>
            <a:chOff x="2484984" y="1282540"/>
            <a:chExt cx="5985685" cy="4676451"/>
          </a:xfrm>
        </p:grpSpPr>
        <p:sp>
          <p:nvSpPr>
            <p:cNvPr id="10" name="Dikdörtgen 9"/>
            <p:cNvSpPr/>
            <p:nvPr/>
          </p:nvSpPr>
          <p:spPr>
            <a:xfrm>
              <a:off x="2484984" y="5251105"/>
              <a:ext cx="5985685" cy="707886"/>
            </a:xfrm>
            <a:prstGeom prst="rect">
              <a:avLst/>
            </a:prstGeom>
          </p:spPr>
          <p:txBody>
            <a:bodyPr wrap="square">
              <a:spAutoFit/>
            </a:bodyPr>
            <a:lstStyle/>
            <a:p>
              <a:pPr marL="109728" algn="ctr"/>
              <a:r>
                <a:rPr lang="tr-TR" sz="2000" dirty="0">
                  <a:latin typeface="Advent Pro" panose="02000506040000020004" pitchFamily="2" charset="0"/>
                </a:rPr>
                <a:t>Genel ortaokullar ile imam hatip ortaokullarında okutulan temel dersler ve saatleri aynıdır.</a:t>
              </a:r>
              <a:endParaRPr lang="tr-TR" sz="2000" dirty="0">
                <a:latin typeface="Advent Pro" panose="02000506040000020004" pitchFamily="2" charset="0"/>
              </a:endParaRPr>
            </a:p>
          </p:txBody>
        </p:sp>
        <p:sp>
          <p:nvSpPr>
            <p:cNvPr id="12" name="Dikdörtgen 11"/>
            <p:cNvSpPr/>
            <p:nvPr/>
          </p:nvSpPr>
          <p:spPr>
            <a:xfrm>
              <a:off x="2803980" y="1282540"/>
              <a:ext cx="2312619" cy="461665"/>
            </a:xfrm>
            <a:prstGeom prst="rect">
              <a:avLst/>
            </a:prstGeom>
          </p:spPr>
          <p:txBody>
            <a:bodyPr wrap="square">
              <a:spAutoFit/>
            </a:bodyPr>
            <a:lstStyle/>
            <a:p>
              <a:pPr marL="109728" algn="ctr"/>
              <a:r>
                <a:rPr lang="tr-TR" sz="2400" b="1" dirty="0">
                  <a:solidFill>
                    <a:srgbClr val="FFC000"/>
                  </a:solidFill>
                  <a:latin typeface="Advent Pro" panose="02000506040000020004" pitchFamily="2" charset="0"/>
                </a:rPr>
                <a:t>Ortaokullar</a:t>
              </a:r>
              <a:endParaRPr lang="tr-TR" sz="2400" b="1" dirty="0">
                <a:solidFill>
                  <a:srgbClr val="FFC000"/>
                </a:solidFill>
                <a:latin typeface="Advent Pro" panose="02000506040000020004" pitchFamily="2" charset="0"/>
              </a:endParaRPr>
            </a:p>
          </p:txBody>
        </p:sp>
      </p:grpSp>
      <p:sp>
        <p:nvSpPr>
          <p:cNvPr id="13" name="Dikdörtgen 12"/>
          <p:cNvSpPr/>
          <p:nvPr/>
        </p:nvSpPr>
        <p:spPr>
          <a:xfrm>
            <a:off x="6425117" y="992864"/>
            <a:ext cx="3219771" cy="461665"/>
          </a:xfrm>
          <a:prstGeom prst="rect">
            <a:avLst/>
          </a:prstGeom>
        </p:spPr>
        <p:txBody>
          <a:bodyPr wrap="square">
            <a:spAutoFit/>
          </a:bodyPr>
          <a:lstStyle/>
          <a:p>
            <a:pPr marL="109728"/>
            <a:r>
              <a:rPr lang="tr-TR" sz="2400" b="1" dirty="0">
                <a:solidFill>
                  <a:srgbClr val="00B0F0"/>
                </a:solidFill>
                <a:latin typeface="Advent Pro" panose="02000506040000020004" pitchFamily="2" charset="0"/>
              </a:rPr>
              <a:t>İmam Hatip Ortaokulları</a:t>
            </a:r>
            <a:endParaRPr lang="tr-TR" sz="2400" b="1" dirty="0">
              <a:solidFill>
                <a:schemeClr val="bg1"/>
              </a:solidFill>
              <a:latin typeface="Advent Pro" panose="02000506040000020004" pitchFamily="2" charset="0"/>
            </a:endParaRPr>
          </a:p>
        </p:txBody>
      </p:sp>
    </p:spTree>
    <p:extLst>
      <p:ext uri="{BB962C8B-B14F-4D97-AF65-F5344CB8AC3E}">
        <p14:creationId xmlns:p14="http://schemas.microsoft.com/office/powerpoint/2010/main" val="331014490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9700" y="0"/>
            <a:ext cx="9258300" cy="6858000"/>
          </a:xfrm>
        </p:spPr>
      </p:pic>
      <p:sp>
        <p:nvSpPr>
          <p:cNvPr id="5" name="Metin kutusu 4"/>
          <p:cNvSpPr txBox="1"/>
          <p:nvPr/>
        </p:nvSpPr>
        <p:spPr>
          <a:xfrm>
            <a:off x="9836727" y="6475614"/>
            <a:ext cx="656706" cy="382386"/>
          </a:xfrm>
          <a:prstGeom prst="rect">
            <a:avLst/>
          </a:prstGeom>
          <a:noFill/>
        </p:spPr>
        <p:txBody>
          <a:bodyPr wrap="square" rtlCol="0">
            <a:spAutoFit/>
          </a:bodyPr>
          <a:lstStyle/>
          <a:p>
            <a:pPr algn="ctr"/>
            <a:r>
              <a:rPr lang="tr-TR" dirty="0"/>
              <a:t>15</a:t>
            </a:r>
            <a:endParaRPr lang="tr-TR" dirty="0"/>
          </a:p>
        </p:txBody>
      </p:sp>
    </p:spTree>
    <p:extLst>
      <p:ext uri="{BB962C8B-B14F-4D97-AF65-F5344CB8AC3E}">
        <p14:creationId xmlns:p14="http://schemas.microsoft.com/office/powerpoint/2010/main" val="12989374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E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76</TotalTime>
  <Words>199</Words>
  <Application>Microsoft Office PowerPoint</Application>
  <PresentationFormat>Geniş ekran</PresentationFormat>
  <Paragraphs>49</Paragraphs>
  <Slides>22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Advent Pro</vt:lpstr>
      <vt:lpstr>Tw Cen MT</vt:lpstr>
      <vt:lpstr>Tw Cen MT Condensed</vt:lpstr>
      <vt:lpstr>Wingdings 3</vt:lpstr>
      <vt:lpstr>Entegral</vt:lpstr>
      <vt:lpstr>Aydos imam hatip ortaokulu</vt:lpstr>
      <vt:lpstr>PowerPoint Sunusu</vt:lpstr>
      <vt:lpstr>Tarihçe</vt:lpstr>
      <vt:lpstr>Hedeflerimiz</vt:lpstr>
      <vt:lpstr>PowerPoint Sunusu</vt:lpstr>
      <vt:lpstr>PowerPoint Sunusu</vt:lpstr>
      <vt:lpstr>PowerPoint Sunusu</vt:lpstr>
      <vt:lpstr>PowerPoint Sunusu</vt:lpstr>
      <vt:lpstr>PowerPoint Sunusu</vt:lpstr>
      <vt:lpstr>HAkkımızda</vt:lpstr>
      <vt:lpstr>PowerPoint Sunusu</vt:lpstr>
      <vt:lpstr>oKULUMUZ</vt:lpstr>
      <vt:lpstr>oKULUMUZ</vt:lpstr>
      <vt:lpstr>oKULUMUZ</vt:lpstr>
      <vt:lpstr>Bilişim Teknolojileri Sınıfı</vt:lpstr>
      <vt:lpstr>Fen Laboratuvarı</vt:lpstr>
      <vt:lpstr>Öğretmenler Odası</vt:lpstr>
      <vt:lpstr>Konferans salonu</vt:lpstr>
      <vt:lpstr>kütüphane</vt:lpstr>
      <vt:lpstr>mescid</vt:lpstr>
      <vt:lpstr>PowerPoint Sunusu</vt:lpstr>
      <vt:lpstr>Ulaşım - iletişim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Aydos imam hatip ortaokulu</dc:title>
  <dc:creator>administrator2</dc:creator>
  <cp:lastModifiedBy>administrator2</cp:lastModifiedBy>
  <cp:revision>9</cp:revision>
  <dcterms:created xsi:type="dcterms:W3CDTF">2020-07-09T07:43:48Z</dcterms:created>
  <dcterms:modified xsi:type="dcterms:W3CDTF">2020-07-09T09:53:09Z</dcterms:modified>
</cp:coreProperties>
</file>